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42584-6230-4FB5-94CC-3FCF4038F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D06F6-8210-43E3-90DA-65B9EC6FC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DDBD7-6C9D-4F9D-B47A-24966F6D4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8D335-96F2-4904-96E6-6E4D02638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0079D2-2F10-45F8-A0FE-C3C4E1640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B6D605-B600-4374-B28F-F1FA719C3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3D7326-265F-4E4B-A21D-3C51A33AB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0A654-F124-4270-89AC-4B1E0531D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4E02D-4E17-436C-88B2-5DAC3A9BD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61CA7-E505-424A-A456-25B5A8F51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7A733-2291-4634-A642-86FCF18E4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44202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妇产科剖宫产护理查房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剖宫产手术介绍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剖宫产术前术后护理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剖宫产手术的护理要点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剖宫产手术的护理实践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剖宫产手术的护理展望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剖宫产手术介绍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08" b="157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剖宫产手术是一种通过切开腹部和子宫来取出胎儿的手术。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剖宫产手术通常在无法通过自然分娩方式将胎儿娩出时使用。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剖宫产手术是解决难产和某些高危妊娠时挽救母婴生命的有效手段。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剖宫产手术定义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如胎儿胎位异常、骨盆狭窄或软产道异常等导致分娩受阻。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620" b="1062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高危妊娠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多胎妊娠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如孕妇有严重妊娠期高血压、糖尿病等疾病，或胎盘前置、胎盘早剥等情况。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如双胞胎或多胞胎等情况，可能存在胎儿间竞争、脐带绕颈等问题。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剖宫产手术的适应症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孕妇存在严重的内科疾病，如严重的心脏病、呼吸系统疾病等，无法耐受手术和麻醉。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孕妇存在严重的生殖系统感染，如阴道炎、宫颈炎等，可能增加术后感染的风险。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95" b="779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759" b="975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孕妇存在严重的凝血功能障碍，如血友病等，可能增加术中术后出血的风险。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剖宫产手术的禁忌症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剖宫产术前术后护理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评估产妇的心理状况，提供必要的心理疏导和支持，缓解其紧张、焦虑的情绪。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确保产妇身体健康，评估其营养状况，指导合理饮食和休息，维持水电解质平衡。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清洁手术区域皮肤，剃除毛发，进行皮肤消毒，为手术做好准备。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手术区域准备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951" b="109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密切监测产妇的生命体征，包括心率、血压、呼吸、体温等，及时发现异常情况。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评估产妇的疼痛程度，采取有效的疼痛缓解措施，如药物治疗、物理治疗等。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定期检查手术切口，保持切口清洁干燥，预防感染。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严格执行无菌操作，定期更换切口敷料，遵医嘱使用抗生素预防感染。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鼓励产妇术后早期活动，进行适当的下肢按摩和被动运动，以预防下肢深静脉血栓形成。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预防血栓形成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如出现术后并发症，如出血、发热、尿潴留等，应及时采取相应措施进行处理，并通知医生进行进一步治疗。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处理并发症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术后并发症的预防和处理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剖宫产手术的护理要点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https://d.book118.com/176044202025010032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2024-08-31T01:25:41.460</cp:lastPrinted>
  <dcterms:created xsi:type="dcterms:W3CDTF">2024-08-30T17:25:41Z</dcterms:created>
  <dcterms:modified xsi:type="dcterms:W3CDTF">2024-08-30T17:25:43Z</dcterms:modified>
</cp:coreProperties>
</file>