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2DB1E-5F66-4F78-AAD6-623730B3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AC0AA-762A-4FBF-A3B3-1AE2B19F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82620-BF32-43F3-A981-F0A2D6957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F9FB3-59F5-4D50-AE33-DB3C2569A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B393A-9E82-46EA-AB81-C614DDB7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3D593-5FBB-4FE8-82E5-852FF152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36F37-4007-472F-9A95-CCA75C38C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A5ECE-94CC-4976-8164-2D24D9428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4B941-4E00-4BE1-AB69-82285A591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A99EF-DD48-4C08-9AA1-A65A500F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0F41D-5ED5-4D2A-9C0A-C563220EA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523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生产控制服务方案的工艺流程改进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通过改进工艺流程，减少生产过程中的浪费和不必要的环节，提高生产效率，降低成本。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优化工艺流程可以更好地控制产品质量，减少不良品率，提高客户满意度。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随着市场需求的不断变化，改进工艺流程可以使企业更加灵活地适应市场变化，提高竞争力。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推动行业技术进步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企业通过不断改进工艺流程，可以推动整个行业的技术进步，提高行业整体的竞争力。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优化工艺流程可以提高资源的利用效率，减少资源浪费，符合可持续发展的要求。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工艺流程改进是企业持续发展的重要手段之一，可以提高企业的核心竞争力，实现可持续发展。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工艺流程改进的重要性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93" r="154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99" r="139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26" r="237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83" r="10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根据生产需求，准备相应的原料，并进行质量检查。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按照产品设计和工艺要求，进行加工、装配等制造过程。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对制造完成的产品进行质量检验，确保产品符合质量要求。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对合格的产品进行包装，并入库存储，等待发货。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加工制造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包装入库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生产效率低下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现有工艺流程中存在许多不必要的环节和等待时间，导致生产效率低下。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产品质量不稳定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由于工艺控制不严格，产品质量波动较大，不良品率较高。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资源浪费严重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现有工艺流程中，原料、能源等资源的利用效率较低，存在严重的浪费现象。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存在的问题和瓶颈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生产管理不严格，导致生产过程中的许多问题得不到及时解决，影响生产效率和产品质量。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设备陈旧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现有设备老化严重，性能不稳定，影响生产效率和产品质量。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现有工艺流程相对落后，不适应现代生产需求，需要进行改进和优化。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对现有生产控制服务方案的工艺流程进行全面梳理，识别瓶颈和问题环节。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根据梳理结果，设定工艺流程改进的目标，如提高生产效率、降低能耗等。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针对目标，制定具体的工艺流程改进方案，包括优化流程、引入新技术和设备等。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总体改进思路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针对关键环节，制定具体的优化措施，如改进工艺参数、优化设备布局等。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将优化措施落实到具体的操作层面，并对实施过程进行监控，确保改进措施的有效性。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通过数据分析、专家评估等方法，识别出对生产控制服务方案影响最大的关键环节。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关注行业发展趋势，调研适用于生产控制服务方案的新技术和新设备。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新技术、新设备调研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对新技术和新设备进行技术评估，选择适合的技术和设备进行引入。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技术评估与选型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将选定的新技术和新设备应用到生产控制服务方案中，并对相关人员进行培训，确保新技术的顺利实施。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技术实施与培训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对新技术和新设备的应用效果进行评估，针对存在的问题进行持续改进，不断提升生产控制服务方案的效率和质量。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新技术、新设备应用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https://d.book118.com/176045230114010042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2024-09-09T21:43:26.256</cp:lastPrinted>
  <dcterms:created xsi:type="dcterms:W3CDTF">2024-09-09T13:43:26Z</dcterms:created>
  <dcterms:modified xsi:type="dcterms:W3CDTF">2024-09-09T13:43:28Z</dcterms:modified>
</cp:coreProperties>
</file>