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3E6977-D6EE-4BD7-BA5F-B72B0CD399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BD48D7-B164-441A-BF16-69449F8B25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1A3C93-F49D-4012-96EC-3CC0E0DC28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E30C2D-F91F-47A1-8D4E-9C2F6632C2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CDBB10-E2CD-448E-B545-A15F138ECCC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FFE056-0277-449A-BA70-005438533AB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CB8AFA9-CF42-4AB4-9750-5A117504BB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357976-3CDB-400E-9C90-C8BB2EB424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E0D258-730A-4532-962F-C83E424CF5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7520B9-B503-4CDC-86E5-7FA38DFB64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7625C9-45D5-46CC-BEE7-F7430B6CCE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6050035051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职业生活中的道德和法律分析</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accent1">
                  <a:alpha val="100000"/>
                </a:schemeClr>
              </a:solidFill>
              <a:latin typeface="Arial"/>
              <a:ea typeface="Arial"/>
              <a:cs typeface="Arial"/>
            </a:endParaRP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职业道德概述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法律在职业生活中的作用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职业道德与法律的关系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职业生活中常见的道德问题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职业生活中常见的法律问题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加强职业道德和法律教育的建议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92" r="1679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t="14750" b="14750"/>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探讨职业生活中道德和法律的重要性</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分析职业生活中常见的道德和法律问题</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提出解决职业生活中道德和法律问题的建议</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2500" b="12500"/>
          <a:stretch>
            <a:fillRect/>
          </a:stretch>
        </p:blipFill>
        <p:spPr>
          <a:xfrm>
            <a:off x="8303070" y="1200966"/>
            <a:ext cx="3434928" cy="3434928"/>
          </a:xfrm>
          <a:prstGeom prst="snip2DiagRect">
            <a:avLst/>
          </a:prstGeom>
        </p:spPr>
      </p:pic>
      <p:pic>
        <p:nvPicPr>
          <p:cNvPr id="3" name="Picture 3"/>
          <p:cNvPicPr>
            <a:picLocks noChangeAspect="1"/>
          </p:cNvPicPr>
          <p:nvPr/>
        </p:nvPicPr>
        <p:blipFill>
          <a:blip r:embed="rId3">
            <a:alphaModFix/>
          </a:blip>
          <a:stretch>
            <a:fillRect/>
          </a:stretch>
        </p:blipFill>
        <p:spPr>
          <a:xfrm>
            <a:off x="5853553" y="3293711"/>
            <a:ext cx="3412554" cy="3412554"/>
          </a:xfrm>
          <a:prstGeom prst="snip2DiagRect">
            <a:avLst/>
          </a:prstGeom>
        </p:spPr>
      </p:pic>
      <p:sp>
        <p:nvSpPr>
          <p:cNvPr id="4" name="TextBox 4"/>
          <p:cNvSpPr txBox="1"/>
          <p:nvPr/>
        </p:nvSpPr>
        <p:spPr>
          <a:xfrm>
            <a:off x="529829" y="1200966"/>
            <a:ext cx="4742231" cy="5273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职业生活中的道德规范和法律法规</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职业生活中道德和法律问题的现状和影响</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职业生活中道德和法律问题的解决方法和建议</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在职业生活中，道德和法律是不可或缺的两个要素。道德规范是职业行为的基本准则，而法律法规则是职业行为的底线。然而，在现实中，职业生活中的道德和法律问题却时有发生，给个人和组织带来了不良影响。因此，我们需要对职业生活中的道德和法律问题进行深入分析，并提出有效的解决方法。</a:t>
            </a:r>
          </a:p>
        </p:txBody>
      </p:sp>
      <p:sp>
        <p:nvSpPr>
          <p:cNvPr id="5" name="AutoShape 5"/>
          <p:cNvSpPr/>
          <p:nvPr/>
        </p:nvSpPr>
        <p:spPr>
          <a:xfrm>
            <a:off x="11222422" y="61002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342508" y="6097266"/>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456583" y="6098982"/>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567227" y="6107952"/>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672404" y="6103819"/>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222422" y="6217990"/>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342508" y="6215040"/>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456583" y="6216756"/>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567227" y="6225726"/>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672404" y="6221593"/>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222422" y="6335763"/>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42508" y="633281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456583" y="633453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1567227" y="634350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11672404" y="633936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1222422" y="6453537"/>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1342508" y="645058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1456583" y="645230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11567227" y="6461274"/>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11672404" y="6457141"/>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职业道德概述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234" r="3023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154" r="3215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757" r="30757"/>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职业道德的定义与内涵</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职业道德的内涵包括职业理想、职业态度、职业责任、职业技能、职业纪律、职业良心、职业荣誉和职业作风等方面。</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职业道德是指从事一定职业的人在职业生活中应当遵循的具有职业特征的道德要求和行为准则。</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职业道德是调节职业关系的重要手段，有助于建立良好的职业关系，促进职业活动的顺利进行。</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职业道德是个人事业成功的重要保证，具备良好职业道德的人更容易获得他人的信任和尊重，从而取得事业上的成功。</a:t>
            </a:r>
          </a:p>
        </p:txBody>
      </p:sp>
      <p:pic>
        <p:nvPicPr>
          <p:cNvPr id="7" name="Picture 7"/>
          <p:cNvPicPr>
            <a:picLocks noChangeAspect="1"/>
          </p:cNvPicPr>
          <p:nvPr/>
        </p:nvPicPr>
        <p:blipFill>
          <a:blip r:embed="rId2"/>
          <a:srcRect t="9664" b="9664"/>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4522" r="452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5276" r="5276"/>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职业道德是社会主义道德建设的重要组成部分，对于推动社会经济发展、维护社会稳定具有重要意义。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诚实守信</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在职业活动中坚守诚信原则，不欺诈、不虚伪。</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爱岗敬业</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热爱自己的工作岗位，尽心尽力地做好本职工作。</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办事公道</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在处理职业事务时公正无私，不偏袒任何一方。</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奉献社会</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在职业活动中积极履行社会责任，为社会做出贡献。</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服务群众</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以群众利益为出发点和落脚点，积极为群众提供优质服务。</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职业道德的基本原则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法律在职业生活中的作用</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法律为各类职业确立了明确的行为准则，确保职业行为的合规性和公平性。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确立职业准则</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9250" r="192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约束职业操守</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292" r="142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禁止职业歧视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法律要求从业人员遵守职业道德规范，履行职业责任，维护行业声誉。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法律保障所有从业人员享有平等的就业机会和待遇，严禁任何形式的职业歧视。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法律对职业行为的规范</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法律确保从业人员享有合法的劳动权益，如工资、工时、休假等。</a:t>
            </a:r>
          </a:p>
        </p:txBody>
      </p:sp>
      <p:pic>
        <p:nvPicPr>
          <p:cNvPr id="6" name="Picture 6"/>
          <p:cNvPicPr>
            <a:picLocks noChangeAspect="1"/>
          </p:cNvPicPr>
          <p:nvPr/>
        </p:nvPicPr>
        <p:blipFill>
          <a:blip r:embed="rId2"/>
          <a:srcRect l="8000" r="8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保护劳动权益</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法律保障从业人员的人格尊严不受侵犯，禁止任何形式的侮辱和歧视。</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维护人格尊严</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667" r="2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法律为从业人员提供职业培训和晋升机会，推动职业生涯的持续发展。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促进职业发展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法律对职业权益的保障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法律对利用职务之便进行的犯罪行为进行严厉打击，维护职业廉洁。</a:t>
            </a:r>
          </a:p>
        </p:txBody>
      </p:sp>
      <p:pic>
        <p:nvPicPr>
          <p:cNvPr id="4" name="Picture 4"/>
          <p:cNvPicPr>
            <a:picLocks noChangeAspect="1"/>
          </p:cNvPicPr>
          <p:nvPr/>
        </p:nvPicPr>
        <p:blipFill>
          <a:blip r:embed="rId2"/>
          <a:srcRect t="417" b="41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667" r="12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打击职务犯罪</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法律对经济领域内的犯罪行为进行惩处，保障市场经济的公平竞争。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惩治经济犯罪</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法律对危害从业人员职业安全的犯罪行为进行制裁，确保工作场所的安全与卫生。</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维护职业安全</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法律对职业犯罪的惩治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职业道德与法律的关系</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职业道德通过行业内的规范和标准，规定了从业人员在职业活动中应当遵循的行为准则，为法律提供了基础。</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职业道德规范了职业行为</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在某些领域，法律可能无法覆盖所有细节，职业道德可以弥补这些空白，确保职业行为的正当性和合理性。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职业道德弥补了法律空白</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随着职业道德的不断完善，一些重要的道德原则和规范可能被纳入到法律体系中，推动法律的发展和完善。</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职业道德推动了法律的发展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职业道德是法律的基础</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法律保障了职业道德的实施</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法律不仅规定了职业道德的规范，还提供了相应的实施机制和救济措施，确保职业道德在实践中得到有效落实。</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法律为职业道德提供了强制力</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法律具有国家强制力，能够确保职业道德规范的执行，对于违反职业道德的行为进行惩罚。</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法律明确了职业道德的底线</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法律划定了职业行为的最低标准，从业人员必须遵守这些法律规定，否则将承担相应的法律责任。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法律是职业道德的保障</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https://d.book118.com/176050035051010055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2024-09-22T18:49:56.787</cp:lastPrinted>
  <dcterms:created xsi:type="dcterms:W3CDTF">2024-09-22T10:49:56Z</dcterms:created>
  <dcterms:modified xsi:type="dcterms:W3CDTF">2024-09-22T10:49:59Z</dcterms:modified>
</cp:coreProperties>
</file>