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56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3187C-0441-4F9F-86A3-613721836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41E8E-9179-4419-A581-486DAF194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8E503-1C7B-4823-845B-A332E26EE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B4A89-FDD9-4B67-987D-79C54D28E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0D983-96C8-456E-967B-BE19D19E9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BD64A9-FB28-4F59-970F-28F2A099C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634763-0C5B-4C8F-802F-06F9514C4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17AB0-7AEE-4863-A853-2ADC73C6D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E573D-5A1C-4C99-9187-5FE566468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F600D-35A4-49C1-AA7C-C24F94EEF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0A440-86FC-49A4-882B-6637291A1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39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6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7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8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9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5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6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1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2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7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8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3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4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9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1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4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0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1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2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3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5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6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7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8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9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0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1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2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3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7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8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0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2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3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5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7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8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0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3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5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6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8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9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0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1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3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5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6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7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8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9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0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1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6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7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8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9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1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6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7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9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5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7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9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7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8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0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1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2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3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4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5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5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4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5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6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7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5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6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7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9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0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1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2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3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4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5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2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4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5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7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3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4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7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8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0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2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3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4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5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7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8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0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3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/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1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3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13" Type="http://schemas.openxmlformats.org/officeDocument/2006/relationships/tags" Target="../tags/tag425.xml" /><Relationship Id="rId14" Type="http://schemas.openxmlformats.org/officeDocument/2006/relationships/tags" Target="../tags/tag426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5.xml" /><Relationship Id="rId11" Type="http://schemas.openxmlformats.org/officeDocument/2006/relationships/tags" Target="../tags/tag436.xml" /><Relationship Id="rId12" Type="http://schemas.openxmlformats.org/officeDocument/2006/relationships/tags" Target="../tags/tag437.xml" /><Relationship Id="rId13" Type="http://schemas.openxmlformats.org/officeDocument/2006/relationships/tags" Target="../tags/tag438.xml" /><Relationship Id="rId14" Type="http://schemas.openxmlformats.org/officeDocument/2006/relationships/tags" Target="../tags/tag439.xml" /><Relationship Id="rId15" Type="http://schemas.openxmlformats.org/officeDocument/2006/relationships/tags" Target="../tags/tag440.xml" /><Relationship Id="rId16" Type="http://schemas.openxmlformats.org/officeDocument/2006/relationships/tags" Target="../tags/tag441.xml" /><Relationship Id="rId17" Type="http://schemas.openxmlformats.org/officeDocument/2006/relationships/tags" Target="../tags/tag442.xml" /><Relationship Id="rId18" Type="http://schemas.openxmlformats.org/officeDocument/2006/relationships/tags" Target="../tags/tag443.xml" /><Relationship Id="rId19" Type="http://schemas.openxmlformats.org/officeDocument/2006/relationships/tags" Target="../tags/tag444.xml" /><Relationship Id="rId2" Type="http://schemas.openxmlformats.org/officeDocument/2006/relationships/tags" Target="../tags/tag427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tags" Target="../tags/tag430.xml" /><Relationship Id="rId6" Type="http://schemas.openxmlformats.org/officeDocument/2006/relationships/tags" Target="../tags/tag431.xml" /><Relationship Id="rId7" Type="http://schemas.openxmlformats.org/officeDocument/2006/relationships/tags" Target="../tags/tag432.xml" /><Relationship Id="rId8" Type="http://schemas.openxmlformats.org/officeDocument/2006/relationships/tags" Target="../tags/tag433.xml" /><Relationship Id="rId9" Type="http://schemas.openxmlformats.org/officeDocument/2006/relationships/tags" Target="../tags/tag4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3.xml" /><Relationship Id="rId11" Type="http://schemas.openxmlformats.org/officeDocument/2006/relationships/tags" Target="../tags/tag454.xml" /><Relationship Id="rId12" Type="http://schemas.openxmlformats.org/officeDocument/2006/relationships/tags" Target="../tags/tag455.xml" /><Relationship Id="rId13" Type="http://schemas.openxmlformats.org/officeDocument/2006/relationships/tags" Target="../tags/tag456.xml" /><Relationship Id="rId14" Type="http://schemas.openxmlformats.org/officeDocument/2006/relationships/tags" Target="../tags/tag457.xml" /><Relationship Id="rId15" Type="http://schemas.openxmlformats.org/officeDocument/2006/relationships/tags" Target="../tags/tag458.xml" /><Relationship Id="rId16" Type="http://schemas.openxmlformats.org/officeDocument/2006/relationships/tags" Target="../tags/tag459.xml" /><Relationship Id="rId17" Type="http://schemas.openxmlformats.org/officeDocument/2006/relationships/tags" Target="../tags/tag460.xml" /><Relationship Id="rId18" Type="http://schemas.openxmlformats.org/officeDocument/2006/relationships/tags" Target="../tags/tag461.xml" /><Relationship Id="rId19" Type="http://schemas.openxmlformats.org/officeDocument/2006/relationships/tags" Target="../tags/tag462.xml" /><Relationship Id="rId2" Type="http://schemas.openxmlformats.org/officeDocument/2006/relationships/tags" Target="../tags/tag445.xml" /><Relationship Id="rId20" Type="http://schemas.openxmlformats.org/officeDocument/2006/relationships/tags" Target="../tags/tag463.xml" /><Relationship Id="rId21" Type="http://schemas.openxmlformats.org/officeDocument/2006/relationships/tags" Target="../tags/tag464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tags" Target="../tags/tag450.xml" /><Relationship Id="rId8" Type="http://schemas.openxmlformats.org/officeDocument/2006/relationships/tags" Target="../tags/tag451.xml" /><Relationship Id="rId9" Type="http://schemas.openxmlformats.org/officeDocument/2006/relationships/tags" Target="../tags/tag4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6.xml" /><Relationship Id="rId11" Type="http://schemas.openxmlformats.org/officeDocument/2006/relationships/tags" Target="../tags/tag477.xml" /><Relationship Id="rId12" Type="http://schemas.openxmlformats.org/officeDocument/2006/relationships/tags" Target="../tags/tag478.xml" /><Relationship Id="rId13" Type="http://schemas.openxmlformats.org/officeDocument/2006/relationships/tags" Target="../tags/tag479.xml" /><Relationship Id="rId14" Type="http://schemas.openxmlformats.org/officeDocument/2006/relationships/tags" Target="../tags/tag480.xml" /><Relationship Id="rId2" Type="http://schemas.openxmlformats.org/officeDocument/2006/relationships/tags" Target="../tags/tag468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Relationship Id="rId6" Type="http://schemas.openxmlformats.org/officeDocument/2006/relationships/tags" Target="../tags/tag472.xml" /><Relationship Id="rId7" Type="http://schemas.openxmlformats.org/officeDocument/2006/relationships/tags" Target="../tags/tag473.xml" /><Relationship Id="rId8" Type="http://schemas.openxmlformats.org/officeDocument/2006/relationships/tags" Target="../tags/tag474.xml" /><Relationship Id="rId9" Type="http://schemas.openxmlformats.org/officeDocument/2006/relationships/tags" Target="../tags/tag4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9.xml" /><Relationship Id="rId11" Type="http://schemas.openxmlformats.org/officeDocument/2006/relationships/tags" Target="../tags/tag490.xml" /><Relationship Id="rId12" Type="http://schemas.openxmlformats.org/officeDocument/2006/relationships/tags" Target="../tags/tag491.xml" /><Relationship Id="rId13" Type="http://schemas.openxmlformats.org/officeDocument/2006/relationships/tags" Target="../tags/tag492.xml" /><Relationship Id="rId14" Type="http://schemas.openxmlformats.org/officeDocument/2006/relationships/tags" Target="../tags/tag493.xml" /><Relationship Id="rId15" Type="http://schemas.openxmlformats.org/officeDocument/2006/relationships/tags" Target="../tags/tag494.xml" /><Relationship Id="rId16" Type="http://schemas.openxmlformats.org/officeDocument/2006/relationships/tags" Target="../tags/tag495.xml" /><Relationship Id="rId17" Type="http://schemas.openxmlformats.org/officeDocument/2006/relationships/tags" Target="../tags/tag496.xml" /><Relationship Id="rId2" Type="http://schemas.openxmlformats.org/officeDocument/2006/relationships/tags" Target="../tags/tag481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tags" Target="../tags/tag484.xml" /><Relationship Id="rId6" Type="http://schemas.openxmlformats.org/officeDocument/2006/relationships/tags" Target="../tags/tag485.xml" /><Relationship Id="rId7" Type="http://schemas.openxmlformats.org/officeDocument/2006/relationships/tags" Target="../tags/tag486.xml" /><Relationship Id="rId8" Type="http://schemas.openxmlformats.org/officeDocument/2006/relationships/tags" Target="../tags/tag487.xml" /><Relationship Id="rId9" Type="http://schemas.openxmlformats.org/officeDocument/2006/relationships/tags" Target="../tags/tag4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5.xml" /><Relationship Id="rId11" Type="http://schemas.openxmlformats.org/officeDocument/2006/relationships/tags" Target="../tags/tag506.xml" /><Relationship Id="rId12" Type="http://schemas.openxmlformats.org/officeDocument/2006/relationships/tags" Target="../tags/tag507.xml" /><Relationship Id="rId13" Type="http://schemas.openxmlformats.org/officeDocument/2006/relationships/tags" Target="../tags/tag508.xml" /><Relationship Id="rId14" Type="http://schemas.openxmlformats.org/officeDocument/2006/relationships/tags" Target="../tags/tag509.xml" /><Relationship Id="rId15" Type="http://schemas.openxmlformats.org/officeDocument/2006/relationships/tags" Target="../tags/tag510.xml" /><Relationship Id="rId16" Type="http://schemas.openxmlformats.org/officeDocument/2006/relationships/tags" Target="../tags/tag511.xml" /><Relationship Id="rId17" Type="http://schemas.openxmlformats.org/officeDocument/2006/relationships/tags" Target="../tags/tag512.xml" /><Relationship Id="rId18" Type="http://schemas.openxmlformats.org/officeDocument/2006/relationships/tags" Target="../tags/tag513.xml" /><Relationship Id="rId19" Type="http://schemas.openxmlformats.org/officeDocument/2006/relationships/tags" Target="../tags/tag514.xml" /><Relationship Id="rId2" Type="http://schemas.openxmlformats.org/officeDocument/2006/relationships/tags" Target="../tags/tag497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tags" Target="../tags/tag500.xml" /><Relationship Id="rId6" Type="http://schemas.openxmlformats.org/officeDocument/2006/relationships/tags" Target="../tags/tag501.xml" /><Relationship Id="rId7" Type="http://schemas.openxmlformats.org/officeDocument/2006/relationships/tags" Target="../tags/tag502.xml" /><Relationship Id="rId8" Type="http://schemas.openxmlformats.org/officeDocument/2006/relationships/tags" Target="../tags/tag503.xml" /><Relationship Id="rId9" Type="http://schemas.openxmlformats.org/officeDocument/2006/relationships/tags" Target="../tags/tag5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15.xml" /><Relationship Id="rId4" Type="http://schemas.openxmlformats.org/officeDocument/2006/relationships/tags" Target="../tags/tag516.xml" /><Relationship Id="rId5" Type="http://schemas.openxmlformats.org/officeDocument/2006/relationships/tags" Target="../tags/tag5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6.xml" /><Relationship Id="rId2" Type="http://schemas.openxmlformats.org/officeDocument/2006/relationships/tags" Target="../tags/tag518.xml" /><Relationship Id="rId3" Type="http://schemas.openxmlformats.org/officeDocument/2006/relationships/tags" Target="../tags/tag519.xml" /><Relationship Id="rId4" Type="http://schemas.openxmlformats.org/officeDocument/2006/relationships/tags" Target="../tags/tag520.xml" /><Relationship Id="rId5" Type="http://schemas.openxmlformats.org/officeDocument/2006/relationships/tags" Target="../tags/tag521.xml" /><Relationship Id="rId6" Type="http://schemas.openxmlformats.org/officeDocument/2006/relationships/tags" Target="../tags/tag522.xml" /><Relationship Id="rId7" Type="http://schemas.openxmlformats.org/officeDocument/2006/relationships/tags" Target="../tags/tag523.xml" /><Relationship Id="rId8" Type="http://schemas.openxmlformats.org/officeDocument/2006/relationships/tags" Target="../tags/tag524.xml" /><Relationship Id="rId9" Type="http://schemas.openxmlformats.org/officeDocument/2006/relationships/tags" Target="../tags/tag5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5.xml" /><Relationship Id="rId11" Type="http://schemas.openxmlformats.org/officeDocument/2006/relationships/tags" Target="../tags/tag536.xml" /><Relationship Id="rId12" Type="http://schemas.openxmlformats.org/officeDocument/2006/relationships/tags" Target="../tags/tag537.xml" /><Relationship Id="rId13" Type="http://schemas.openxmlformats.org/officeDocument/2006/relationships/tags" Target="../tags/tag538.xml" /><Relationship Id="rId14" Type="http://schemas.openxmlformats.org/officeDocument/2006/relationships/tags" Target="../tags/tag539.xml" /><Relationship Id="rId15" Type="http://schemas.openxmlformats.org/officeDocument/2006/relationships/tags" Target="../tags/tag540.xml" /><Relationship Id="rId16" Type="http://schemas.openxmlformats.org/officeDocument/2006/relationships/tags" Target="../tags/tag541.xml" /><Relationship Id="rId17" Type="http://schemas.openxmlformats.org/officeDocument/2006/relationships/tags" Target="../tags/tag542.xml" /><Relationship Id="rId2" Type="http://schemas.openxmlformats.org/officeDocument/2006/relationships/tags" Target="../tags/tag527.xml" /><Relationship Id="rId3" Type="http://schemas.openxmlformats.org/officeDocument/2006/relationships/tags" Target="../tags/tag528.xml" /><Relationship Id="rId4" Type="http://schemas.openxmlformats.org/officeDocument/2006/relationships/tags" Target="../tags/tag529.xml" /><Relationship Id="rId5" Type="http://schemas.openxmlformats.org/officeDocument/2006/relationships/tags" Target="../tags/tag530.xml" /><Relationship Id="rId6" Type="http://schemas.openxmlformats.org/officeDocument/2006/relationships/tags" Target="../tags/tag531.xml" /><Relationship Id="rId7" Type="http://schemas.openxmlformats.org/officeDocument/2006/relationships/tags" Target="../tags/tag532.xml" /><Relationship Id="rId8" Type="http://schemas.openxmlformats.org/officeDocument/2006/relationships/tags" Target="../tags/tag533.xml" /><Relationship Id="rId9" Type="http://schemas.openxmlformats.org/officeDocument/2006/relationships/tags" Target="../tags/tag5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43.xml" /><Relationship Id="rId3" Type="http://schemas.openxmlformats.org/officeDocument/2006/relationships/tags" Target="../tags/tag544.xml" /><Relationship Id="rId4" Type="http://schemas.openxmlformats.org/officeDocument/2006/relationships/tags" Target="../tags/tag545.xml" /><Relationship Id="rId5" Type="http://schemas.openxmlformats.org/officeDocument/2006/relationships/tags" Target="../tags/tag546.xml" /><Relationship Id="rId6" Type="http://schemas.openxmlformats.org/officeDocument/2006/relationships/tags" Target="../tags/tag547.xml" /><Relationship Id="rId7" Type="http://schemas.openxmlformats.org/officeDocument/2006/relationships/tags" Target="../tags/tag548.xml" /><Relationship Id="rId8" Type="http://schemas.openxmlformats.org/officeDocument/2006/relationships/tags" Target="../tags/tag549.xml" /><Relationship Id="rId9" Type="http://schemas.openxmlformats.org/officeDocument/2006/relationships/tags" Target="../tags/tag5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9.xml" /><Relationship Id="rId11" Type="http://schemas.openxmlformats.org/officeDocument/2006/relationships/tags" Target="../tags/tag560.xml" /><Relationship Id="rId12" Type="http://schemas.openxmlformats.org/officeDocument/2006/relationships/tags" Target="../tags/tag561.xml" /><Relationship Id="rId13" Type="http://schemas.openxmlformats.org/officeDocument/2006/relationships/tags" Target="../tags/tag562.xml" /><Relationship Id="rId2" Type="http://schemas.openxmlformats.org/officeDocument/2006/relationships/tags" Target="../tags/tag551.xml" /><Relationship Id="rId3" Type="http://schemas.openxmlformats.org/officeDocument/2006/relationships/tags" Target="../tags/tag552.xml" /><Relationship Id="rId4" Type="http://schemas.openxmlformats.org/officeDocument/2006/relationships/tags" Target="../tags/tag553.xml" /><Relationship Id="rId5" Type="http://schemas.openxmlformats.org/officeDocument/2006/relationships/tags" Target="../tags/tag554.xml" /><Relationship Id="rId6" Type="http://schemas.openxmlformats.org/officeDocument/2006/relationships/tags" Target="../tags/tag555.xml" /><Relationship Id="rId7" Type="http://schemas.openxmlformats.org/officeDocument/2006/relationships/tags" Target="../tags/tag556.xml" /><Relationship Id="rId8" Type="http://schemas.openxmlformats.org/officeDocument/2006/relationships/tags" Target="../tags/tag557.xml" /><Relationship Id="rId9" Type="http://schemas.openxmlformats.org/officeDocument/2006/relationships/tags" Target="../tags/tag5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5102015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0000"/>
          </a:bodyPr>
          <a:lstStyle/>
          <a:p>
            <a:r>
              <a:rPr lang="zh-CN" altLang="en-US"/>
              <a:t>公司社交活动对员工关系和团队合作的影响研究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9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公司社交活动的定义和类型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1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3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员工关系和团队合作的重要性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6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公司社交活动对员工关系的影响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4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公司社交活动对团队合作的影响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7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如何通过公司社交活动改善员工关系和团队合作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结论和建议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公司社交活动的定义和类型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定义和概述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公司社交活动：指在公司内部或外部组织的，旨在促进员工之间的交流和合作的活动。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类型：包括但不限于团队建设活动、聚餐、庆祝活动、兴趣小组等。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目的：增进员工之间的了解，提高团队合作精神，增强公司凝聚力。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影响：对公司文化、员工满意度、工作效率等方面产生积极影响。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常见类型和形式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048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247086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团队建设活动：如户外拓展训练、团队竞赛等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622938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624786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247086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社交聚会：如公司聚餐、年会等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407676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409524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247086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文化交流活动：如兴趣小组、读书会等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2414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4262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247086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公益活动：如志愿者活动、慈善募捐等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7977152" y="1877448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7979000" y="1877448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248318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培训和发展活动：如技能培训、职业规划等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761890" y="1877448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763738" y="1877448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248318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健康和休闲活动：如健身课程、瑜伽班等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目的和意义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增进员工之间的了解和信任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增强员工的归属感和忠诚度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促进企业文化建设和团队凝聚力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提高团队合作效率和效果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员工关系和团队合作的重要性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员工关系对团队的影响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180871" y="1186159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良好的员工关系有助于提高团队凝聚力和协作效率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097274" y="1099950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694475" y="169819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180871" y="2591635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员工关系紧张可能导致团队内部矛盾和冲突，影响工作效率和团队氛围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097274" y="2505425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694475" y="3103667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180871" y="3997110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员工关系对团队的创新能力和创造力也有重要影响，良好的员工关系有助于激发团队成员的创新思维和创造力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097274" y="391090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694475" y="4509142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180871" y="5402586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员工关系对团队的绩效和成果也有重要影响，良好的员工关系有助于提高团队的绩效和成果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097274" y="5316376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694475" y="5914618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团队合作对组织绩效的作用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提高决策质量：团队成员共同参与决策，可以提供更多角度的意见和建议，提高决策质量。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提高工作效率：团队成员互相配合，共同完成任务，提高整体工作效率。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增强创新能力：团队成员来自不同背景，共同讨论和合作，可以激发创新思维。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增强组织凝聚力：团队成员共同合作，可以增强组织凝聚力，提高员工的归属感和忠诚度。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优秀员工关系和团队合作的特征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630592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630592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信任：员工之间相互信任，愿意分享信息和想法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043576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043576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沟通：员工之间沟通顺畅，能够有效解决问题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456559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456559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合作：员工之间愿意合作，共同完成任务和目标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630592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630592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尊重：员工之间相互尊重，尊重彼此的观点和意见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043576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043576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激励：员工之间相互激励，共同成长和进步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38935" y="4456559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9686" y="4456559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领导力：员工之间有良好的领导力，能够带领团队取得更好的成绩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公司社交活动对员工关系的影响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促进沟通与交流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通过参加社交活动，员工可以更好地了解彼此的兴趣爱好和价值观，从而建立更紧密的联系。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公司社交活动为员工提供了一个轻松的交流环境，有助于增进员工之间的了解和信任。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公司社交活动还可以帮助员工解决工作中的矛盾和冲突，提高团队合作的效率和质量。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社交活动还可以促进员工之间的信息交流和知识共享，提高员工的创新能力和竞争力。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增强团队凝聚力和向心力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社交活动可以增强员工的归属感和认同感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社交活动可以增进员工之间的了解和信任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社交活动可以促进员工之间的沟通和合作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社交活动可以激发员工的积极性和创造力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提升员工满意度和忠诚度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社交活动可以促进员工之间的交流和合作，从而提高员工的满意度和忠诚度。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社交活动可以增进员工之间的了解和信任，从而提高员工的满意度和忠诚度。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社交活动可以增强员工的归属感和认同感，从而提高员工的满意度和忠诚度。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社交活动可以缓解员工的工作压力，提高员工的满意度和忠诚度。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改善员工关系和减少冲突的案例分析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180871" y="1186159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案例背景：某公司为了提高员工关系和减少冲突，组织了一系列社交活动。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097274" y="1099950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694475" y="169819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180871" y="2591635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活动形式：包括团队建设活动、兴趣小组、生日庆祝等。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097274" y="2505425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694475" y="3103667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180871" y="3997110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效果分析：通过这些活动，员工之间的交流和合作得到了加强，冲突和矛盾得到了缓解。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097274" y="391090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694475" y="4509142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180871" y="5402586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结论：公司社交活动对改善员工关系和减少冲突起到了积极的作用。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097274" y="5316376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694475" y="5914618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https://d.book118.com/176051020154010055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1_1"/>
  <p:tag name="KSO_WM_UNIT_INDEX" val="1_1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2_1"/>
  <p:tag name="KSO_WM_UNIT_INDEX" val="1_2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3_1"/>
  <p:tag name="KSO_WM_UNIT_INDEX" val="1_3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4_1"/>
  <p:tag name="KSO_WM_UNIT_INDEX" val="1_4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5_1"/>
  <p:tag name="KSO_WM_UNIT_INDEX" val="1_5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6_1"/>
  <p:tag name="KSO_WM_UNIT_INDEX" val="1_6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6.xml><?xml version="1.0" encoding="utf-8"?>
<p:tagLst xmlns:p="http://schemas.openxmlformats.org/presentationml/2006/main">
  <p:tag name="KSO_WM_TEMPLATE_CATEGORY" val="custom"/>
  <p:tag name="KSO_WM_TEMPLATE_INDEX" val="20230988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67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0.xml><?xml version="1.0" encoding="utf-8"?>
<p:tagLst xmlns:p="http://schemas.openxmlformats.org/presentationml/2006/main">
  <p:tag name="KSO_WM_TEMPLATE_CATEGORY" val="custom"/>
  <p:tag name="KSO_WM_TEMPLATE_INDEX" val="20230988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17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526.xml><?xml version="1.0" encoding="utf-8"?>
<p:tagLst xmlns:p="http://schemas.openxmlformats.org/presentationml/2006/main">
  <p:tag name="KSO_WM_TEMPLATE_CATEGORY" val="custom"/>
  <p:tag name="KSO_WM_TEMPLATE_INDEX" val="20230988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b="1" dirty="0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公司社交活动对员工关系和团队合作的影响研究</vt:lpstr>
      <vt:lpstr>目录</vt:lpstr>
      <vt:lpstr>公司社交活动的定义和类型</vt:lpstr>
      <vt:lpstr>定义和概述</vt:lpstr>
      <vt:lpstr>常见类型和形式</vt:lpstr>
      <vt:lpstr>目的和意义</vt:lpstr>
      <vt:lpstr>员工关系和团队合作的重要性</vt:lpstr>
      <vt:lpstr>员工关系对团队的影响</vt:lpstr>
      <vt:lpstr>团队合作对组织绩效的作用</vt:lpstr>
      <vt:lpstr>优秀员工关系和团队合作的特征</vt:lpstr>
      <vt:lpstr>公司社交活动对员工关系的影响</vt:lpstr>
      <vt:lpstr>促进沟通与交流</vt:lpstr>
      <vt:lpstr>增强团队凝聚力和向心力</vt:lpstr>
      <vt:lpstr>提升员工满意度和忠诚度</vt:lpstr>
      <vt:lpstr>改善员工关系和减少冲突的案例分析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2024-09-23T07:30:18.338</cp:lastPrinted>
  <dcterms:created xsi:type="dcterms:W3CDTF">2024-09-22T23:30:18Z</dcterms:created>
  <dcterms:modified xsi:type="dcterms:W3CDTF">2024-09-22T23:30:21Z</dcterms:modified>
</cp:coreProperties>
</file>