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CCDDB1-2F36-4F01-84F7-719C51CBA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CC5F1-524F-41B0-8C81-D3B4E65BA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ADFCAF-E973-458B-978D-C7D7887B0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EAE9BC-86F1-4DB2-8B37-572F3778C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AFDEE9-7F05-4FF7-A142-C61BD9E1FE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454DE3-AD3B-4C6F-94C9-A8F8792E9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9897E0-9012-4CAD-AB67-BB2FD4CD35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94D6CB-ABD4-442B-AFE8-E3055D0AA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2D14A-4D7B-4370-AF06-EEF97FAC2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5E0FE-B959-4B84-BB8C-AD83116ED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60460-9756-49DD-BBFA-EEC0D26D9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52111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构建关爱心理的学校文化共促学生成功绩</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构建关爱心理的学校文化的重要性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关爱心理的学校文化的核心要素</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构建关爱心理的学校文化的具体举措</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构建关爱心理的学校文化面临的挑战与对策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636" r="8636"/>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提高学生心理健康水平</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当前学生心理健康问题日益突出，构建关爱心理的学校文化有助于提高学生心理健康水平，促进学生全面发展。</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营造积极向上的学校氛围</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通过关爱心理的学校文化建设，营造积极向上、和谐共融的学校氛围，增强学生对学校的归属感和认同感。</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促进学生学业成功</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心理健康是学生学业成功的重要因素之一，通过关爱心理的学校文化建设，有助于提高学生学业成绩和综合素质。</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学校文化对学生心理健康的影响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学校文化作为学校教育的重要组成部分，对学生的心理健康具有深远的影响。积极健康的学校文化可以为学生提供良好的心理环境，促进学生心理健康发展。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2500" b="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学生心理健康对学校文化的反作用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学生的心理健康状况也会对学校文化产生反作用。心理健康的学生更容易形成积极向上的学校文化，而心理问题较多的学生则可能对学校文化产生负面影响。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学校文化与学生心理健康的相互促进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文化与学生心理健康之间存在相互促进的关系。一方面，积极健康的学校文化可以为学生提供良好的心理环境，促进学生心理健康发展；另一方面，心理健康的学生更容易形成积极向上的学校文化，进一步推动学校文化的健康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学校文化与学生心理健康的关系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构建关爱心理的学校文化的重要性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缓解学生心理压力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通过构建关爱心理的学校文化，可以为学生提供更多的心理支持和帮助，缓解他们的心理压力，减少焦虑和抑郁等情绪问题。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促进学生心理健康成长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关爱心理的学校文化可以为学生提供更多的心理健康教育和心理辅导，帮助他们更好地认识自己，增强自我意识和自我调控能力，促进心理健康成长。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提高学生心理健康水平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408" b="74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通过关爱心理的学校文化，可以培养学生的自尊、自信、自立、自强等良好品质，提高他们的综合素质和竞争力。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关爱心理的学校文化可以关注学生的个性化需求和发展，为他们提供更多的个性化教育和支持，促进他们的个性化发展。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促进学生全面发展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促进学生个性化发展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提升学生综合素质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通过构建关爱心理的学校文化，可以增强师生之间的信任和合作，建立良好的师生关系，为学校的发展提供有力的支持。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加强师生之间的信任和合作</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关爱心理的学校文化可以营造积极向上、和谐共进的学校氛围，提高学校的整体形象和知名度，吸引更多的优秀学生和教师前来学习和工作。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提高学校整体形象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增强学校凝聚力和向心力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关爱心理的学校文化的核心要素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894" b="489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740" b="277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556" b="145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尊重与理解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尊重个体差异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每个学生都是独特的，学校应尊重学生的个性、兴趣、能力和文化背景。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理解学生需求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学校应深入了解学生的需求，包括学习、情感、社交和身体等方面的需求。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营造尊重氛围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通过教育引导，让学生在校园中感受到尊重，学会尊重他人和自我尊重。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学校与学生、家长之间应建立信任关系，相信学生的潜力和能力。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提供支持措施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042" r="13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鼓励学生自主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125" r="15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针对学生的不同需求，提供个性化的支持措施，如辅导、心理咨询等。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信任学生的决策和行动，鼓励他们在学习和生活中发挥自主性。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信任与支持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鼓励学生勇于尝试新事物，挑战自我，培养探索和创新精神。</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鼓励积极尝试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及时肯定和表扬学生的进步和成就，增强学生的自信心和动力。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欣赏学生成就</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通过奖励机制、榜样示范等方式，营造积极向上的校园氛围。</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营造激励氛围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鼓励与欣赏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https://d.book118.com/176052111032010040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2024-09-06T09:38:12.865</cp:lastPrinted>
  <dcterms:created xsi:type="dcterms:W3CDTF">2024-09-06T01:38:12Z</dcterms:created>
  <dcterms:modified xsi:type="dcterms:W3CDTF">2024-09-06T01:38:14Z</dcterms:modified>
</cp:coreProperties>
</file>