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18E2A-8C76-4E25-B222-6CE20029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325ED-CE48-43D3-8ECB-25C9C6B9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CEBD-C3D1-4ACF-B330-786AB78F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5020C-C85D-4D3E-9552-831ED1A4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81428-C92C-4DEB-83D0-5A5114DB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326D9-A093-487A-BFD5-B0585818F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6B351-5EE8-43B1-9C2E-7F3F139A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4F13F-C94C-4E6D-AA80-D9319A498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75644-6D68-4A78-8EF1-1009DA32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94173-1270-4DF9-B4C8-F5E430FB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9F0E1-A6DF-478E-A6B5-DC8426E5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5320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物业管理知识讲座课件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物业安全与卫生管理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业主自治与社区文化建设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根据不同的分类标准，物业管理可分为不同的类型。例如，根据物业的用途可分为住宅物业管理、商业物业管理、工业物业管理等；根据物业的所有权可分为自有物业管理和委托物业管理。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物业管理起源于19世纪60年代的英国，当时由于工业革命的推动，城市化进程加快，大量人口涌入城市，住房问题日益突出。为了维护住房秩序和保障居民权益，物业管理应运而生。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随着城市化进程的加速和房地产市场的繁荣，物业管理行业得到了快速发展。现代物业管理不仅涉及房屋和设施的维护管理，还包括环境卫生、绿化养护、安全管理、社区服务等多个方面。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国家层面的法律法规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《物业管理条例》、《物业服务收费管理办法》等是国家层面关于物业管理的法律法规，对物业管理的职责、权利、义务、收费等方面进行了明确规定。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地方层面的法律法规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各地根据实际情况制定了相应的物业管理法规，如《北京市物业管理条例》、《上海市住宅物业管理规定》等，对本地区的物业管理活动进行规范。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物业服务企业的类型与特点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根据企业性质和服务对象的不同，物业服务企业可分为国有企业、民营企业、外资企业和混合所有制企业等。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物业服务企业具有服务性、专业性、管理性和经营性等特点。其中，服务性是其最基本的属性，要求企业以业主和租户为中心，提供全面、优质、高效的服务。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常规物业服务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专项物业服务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特色物业服务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物业服务企业的业务范围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包括房屋维修、设备维护、绿化养护、保洁服务等。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根据业主和租户需求，提供个性化、特色化的服务，如代租代售、家政服务、接送孩子等。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如电梯维护、空调保养、消防安全管理等。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组织丰富多彩的社区文化活动，增进业主和租户之间的交流与互动，营造和谐的社区氛围。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物业服务企业需要具备相应的资质才能从事相关业务。一般来说，企业需要取得物业管理企业资质证书，并符合相关法规和标准的要求。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物业服务企业资质等级分为一级、二级、三级等。不同等级的企业在承接项目规模、服务质量、管理水平等方面有所不同。通常，等级越高的企业综合实力越强，服务水平也越高。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物业服务企业的资质与等级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物业服务内容与标准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包括定期检查、维修房屋及其配套设施，确保房屋安全、完好。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房屋维修与管理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负责小区环境卫生清洁，垃圾清运，以及绿化养护工作。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环境卫生与绿化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提供24小时安全巡逻、监控等服务，维护小区公共秩序和安全。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公共安全与秩序维护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接待业主或租户的咨询、投诉，并及时响应和处理。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客户服务与投诉处理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维修质量标准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公共安全标准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物业服务的质量标准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457" b="14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对业主或租户的报修、投诉等，应在规定时间内响应并处理。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房屋及其配套设施的维修应符合相关标准和规范，确保维修质量。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小区环境卫生应达到规定的清洁度、绿化度等标准。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小区公共区域应无安全隐患，安全设施应完好有效。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https://d.book118.com/176053204003010054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2024-09-20T22:54:00.600</cp:lastPrinted>
  <dcterms:created xsi:type="dcterms:W3CDTF">2024-09-20T14:54:00Z</dcterms:created>
  <dcterms:modified xsi:type="dcterms:W3CDTF">2024-09-20T14:54:02Z</dcterms:modified>
</cp:coreProperties>
</file>