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C92E8AB-4472-403E-A9FD-6F446E973F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F150A3-FEC5-4B8F-A4C5-EE59BCEB46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A9E4570-0F9A-4B66-8B00-00BE8C0333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DCD2CD4-A63E-4470-AD1B-3EF2CB1131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AF3EF9D-6E44-4208-AC22-16A126E63E4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412D428-F4AF-44B6-BBA7-7456BB92B19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FEFB4ED-CB75-4556-8AB0-7EA4A13941C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2CF9D00-C53A-4113-82C9-B4E31898EE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C83E81-5FED-49DD-913A-93BAF50879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A50E6E-A5BE-47DE-8813-7BEBFB1700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762C9A-6F69-4DD3-A864-879C5FDF03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6054224004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solidFill>
                <a:latin typeface="Microsoft Yahei"/>
                <a:ea typeface="Microsoft Yahei"/>
                <a:cs typeface="Microsoft Yahei"/>
              </a:rPr>
              <a:t>手电筒创新设计案例分析</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779214" y="4075345"/>
            <a:ext cx="263357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solidFill>
                <a:latin typeface="Microsoft Yahei"/>
                <a:ea typeface="Microsoft Yahei"/>
                <a:cs typeface="Microsoft Yahei"/>
              </a:rPr>
              <a:t>汇报人：&lt;XXX&gt;</a:t>
            </a:r>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60501" y="4990945"/>
            <a:ext cx="307099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solidFill>
                <a:latin typeface="Microsoft Yahei"/>
                <a:ea typeface="Microsoft Yahei"/>
                <a:cs typeface="Microsoft Yahei"/>
              </a:rPr>
              <a:t>2024-01-24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手电筒创新设计背景</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创新设计思路及方案</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创新材料应用与工艺改进</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创新功能实现及性能评估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创新设计成果展示与市场反馈</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solidFill>
                <a:latin typeface="Microsoft Yahei"/>
                <a:ea typeface="Microsoft Yahei"/>
                <a:cs typeface="Microsoft Yahei"/>
              </a:rPr>
              <a:t>引言</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48" r="1674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随着科技的不断发展，手电筒作为人们日常生活中不可或缺的工具，其设计创新对于提升用户体验和满足多样化需求具有重要意义。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探讨手电筒创新设计的重要性</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随着LED技术的不断进步和消费者对于个性化、智能化产品的追求，手电筒设计正朝着小型化、轻量化、多功能化、智能化等方向发展。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分析手电筒创新设计的趋势</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4" r="5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本文选择了近年来市场上具有代表性的几款手电筒创新设计案例进行分析，包括智能手电筒、多功能手电筒等。</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通过对比分析、功能分析、用户评价等多种方法，对这些创新设计案例进行深入剖析，探讨其设计思路、技术特点、市场反响等方面的优劣。</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案例分析概述</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分析方法</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案例选择</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solidFill>
                <a:latin typeface="Microsoft Yahei"/>
                <a:ea typeface="Microsoft Yahei"/>
                <a:cs typeface="Microsoft Yahei"/>
              </a:rPr>
              <a:t>手电筒创新设计背景</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手电筒市场不断扩大，随着户外活动和应急需求的增加，市场规模持续增长。</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行业规模与增长</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95" b="19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竞争格局</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6675" b="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发展趋势</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1353" r="1135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市场上存在众多品牌，竞争激烈，但缺乏突破性创新产品。</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智能化、多功能化、环保化是未来手电筒行业的发展趋势。</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行业现状及发展趋势</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518" r="3051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5929" r="2592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高亮度、长续航、轻便便携、防水防震等是消费者对手电筒的基本需求。</a:t>
            </a:r>
            <a:endParaRPr lang="en-US" sz="1100"/>
          </a:p>
        </p:txBody>
      </p:sp>
      <p:sp>
        <p:nvSpPr>
          <p:cNvPr id="8" name="AutoShape 8"/>
          <p:cNvSpPr/>
          <p:nvPr/>
        </p:nvSpPr>
        <p:spPr>
          <a:xfrm>
            <a:off x="8901714" y="1901965"/>
            <a:ext cx="2084387" cy="46037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消费者需求</a:t>
            </a:r>
            <a:endParaRPr lang="en-US" sz="1100"/>
          </a:p>
        </p:txBody>
      </p:sp>
      <p:sp>
        <p:nvSpPr>
          <p:cNvPr id="9" name="AutoShape 9"/>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传统手电筒功能单一，无法满足消费者多样化的需求；同时，市场上缺乏具有创新性的设计，消费者期待更具吸引力的产品。</a:t>
            </a:r>
            <a:endParaRPr lang="en-US" sz="1100"/>
          </a:p>
        </p:txBody>
      </p:sp>
      <p:sp>
        <p:nvSpPr>
          <p:cNvPr id="10" name="AutoShape 10"/>
          <p:cNvSpPr/>
          <p:nvPr/>
        </p:nvSpPr>
        <p:spPr>
          <a:xfrm>
            <a:off x="8901714" y="4005263"/>
            <a:ext cx="2084387"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痛点分析</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消费者需求与痛点分析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技术发展</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随着LED技术的不断进步，手电筒的亮度、续航等性能得到显著提升。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创新空间</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在智能化、多功能化方面仍有较大的创新空间，如加入智能感应、无线充电、SOS求救等功能。</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9964" r="996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技术发展与创新空间</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solidFill>
                <a:latin typeface="Microsoft Yahei"/>
                <a:ea typeface="Microsoft Yahei"/>
                <a:cs typeface="Microsoft Yahei"/>
              </a:rPr>
              <a:t>创新设计思路及方案</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用户需求导向</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深入了解目标用户的使用场景和需求，设计出符合人体工学、易于携带和使用的手电筒。</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创新性</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引入新的设计理念和技术，打破传统手电筒设计的束缚，创造出独特、新颖的产品形态。</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环保理念</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注重环保材料的选择和可持续发展，降低对环境的影响。</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设计理念与创意来源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7583" r="1758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抗震抗摔设计</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通过结构优化和材料选择，提高手电筒的抗冲击和抗摔性能，保证在意外情况下仍能正常使用。</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轻量化设计</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通过采用高强度轻质材料，如铝合金、碳纤维等，降低手电筒的重量，提高便携性。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防水防尘设计</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采用密封性良好的结构设计和防水材料，确保手电筒在恶劣环境下正常工作。</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结构设计与优化</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智能调光技术</a:t>
            </a:r>
          </a:p>
        </p:txBody>
      </p:sp>
      <p:sp>
        <p:nvSpPr>
          <p:cNvPr id="3" name="TextBox 3"/>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引入智能调光技术，根据环境光线的变化自动调节手电筒的亮度，节省电能的同时保证照明效果。</a:t>
            </a:r>
          </a:p>
        </p:txBody>
      </p:sp>
      <p:sp>
        <p:nvSpPr>
          <p:cNvPr id="4" name="TextBox 4"/>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特殊光效设计</a:t>
            </a:r>
          </a:p>
        </p:txBody>
      </p:sp>
      <p:sp>
        <p:nvSpPr>
          <p:cNvPr id="5" name="TextBox 5"/>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通过特殊的光学设计和滤光片选择，实现多种光效模式，如SOS求救信号、警示灯等，增加手电筒的多功能性。</a:t>
            </a:r>
          </a:p>
        </p:txBody>
      </p:sp>
      <p:sp>
        <p:nvSpPr>
          <p:cNvPr id="6" name="AutoShape 6"/>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高亮度LED</a:t>
            </a:r>
          </a:p>
        </p:txBody>
      </p:sp>
      <p:sp>
        <p:nvSpPr>
          <p:cNvPr id="8" name="TextBox 8"/>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采用高亮度、低功耗的LED芯片，提供远距离、大范围的照明效果。</a:t>
            </a:r>
          </a:p>
        </p:txBody>
      </p:sp>
      <p:sp>
        <p:nvSpPr>
          <p:cNvPr id="9" name="Freeform 9"/>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Freeform 15"/>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光学系统创新设计</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solidFill>
                <a:latin typeface="Microsoft Yahei"/>
                <a:ea typeface="Microsoft Yahei"/>
                <a:cs typeface="Microsoft Yahei"/>
              </a:rPr>
              <a:t>04</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solidFill>
                <a:latin typeface="Microsoft Yahei"/>
                <a:ea typeface="Microsoft Yahei"/>
                <a:cs typeface="Microsoft Yahei"/>
              </a:rPr>
              <a:t>创新材料应用与工艺改进</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铝合金材料</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具有重量轻、强度高、耐腐蚀等特性，使得手电筒更加轻便且耐用。</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高性能塑料</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如聚碳酸酯（PC）和尼龙（PA），具有良好的耐热性、抗冲击性和绝缘性，适用于手电筒的外壳和零部件。</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LED芯片</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采用高亮度、低能耗的LED芯片，提供更强的光照度和更长的使用寿命。</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新型材料选择及优势分析</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https://d.book118.com/176054224004010051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2024-09-16T14:50:14.246</cp:lastPrinted>
  <dcterms:created xsi:type="dcterms:W3CDTF">2024-09-16T06:50:14Z</dcterms:created>
  <dcterms:modified xsi:type="dcterms:W3CDTF">2024-09-16T06:50:16Z</dcterms:modified>
</cp:coreProperties>
</file>