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5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53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7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288D2-02D5-42F1-BD34-C27E35655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2F026-A6A2-4AA9-81EF-295D9C3E4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71C8C-A4B7-4D10-80F5-F67DE1649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B17E3-151A-4A9C-913A-CB48B39DF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A51AF1-F8FF-433B-BCFD-A9B8B5C65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382284-E51E-463A-8D5C-E26224F11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0FA0E7-07F0-4FBA-83F4-D40A4D383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5BA2D-84AA-4D80-B314-D4BD331A9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84CE4A-8E91-4D7F-BBF5-92C4DA09B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09EC7-9BFE-4C06-9291-E8BC3F9F7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6383E-7539-4A0D-95CD-F2878D77D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943" r:id="rId2"/>
    <p:sldLayoutId id="2147485944" r:id="rId3"/>
    <p:sldLayoutId id="2147485945" r:id="rId4"/>
    <p:sldLayoutId id="2147485946" r:id="rId5"/>
    <p:sldLayoutId id="2147485947" r:id="rId6"/>
    <p:sldLayoutId id="2147485948" r:id="rId7"/>
    <p:sldLayoutId id="2147485949" r:id="rId8"/>
    <p:sldLayoutId id="2147485950" r:id="rId9"/>
    <p:sldLayoutId id="2147485951" r:id="rId10"/>
    <p:sldLayoutId id="214748595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11.xml" /><Relationship Id="rId4" Type="http://schemas.openxmlformats.org/officeDocument/2006/relationships/tags" Target="../tags/tag412.xml" /><Relationship Id="rId5" Type="http://schemas.openxmlformats.org/officeDocument/2006/relationships/tags" Target="../tags/tag4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14.xml" /><Relationship Id="rId4" Type="http://schemas.openxmlformats.org/officeDocument/2006/relationships/tags" Target="../tags/tag415.xml" /><Relationship Id="rId5" Type="http://schemas.openxmlformats.org/officeDocument/2006/relationships/tags" Target="../tags/tag4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14" Type="http://schemas.openxmlformats.org/officeDocument/2006/relationships/tags" Target="../tags/tag429.xml" /><Relationship Id="rId15" Type="http://schemas.openxmlformats.org/officeDocument/2006/relationships/tags" Target="../tags/tag430.xml" /><Relationship Id="rId16" Type="http://schemas.openxmlformats.org/officeDocument/2006/relationships/tags" Target="../tags/tag431.xml" /><Relationship Id="rId17" Type="http://schemas.openxmlformats.org/officeDocument/2006/relationships/tags" Target="../tags/tag432.xml" /><Relationship Id="rId18" Type="http://schemas.openxmlformats.org/officeDocument/2006/relationships/tags" Target="../tags/tag433.xml" /><Relationship Id="rId19" Type="http://schemas.openxmlformats.org/officeDocument/2006/relationships/tags" Target="../tags/tag434.xml" /><Relationship Id="rId2" Type="http://schemas.openxmlformats.org/officeDocument/2006/relationships/tags" Target="../tags/tag417.xml" /><Relationship Id="rId20" Type="http://schemas.openxmlformats.org/officeDocument/2006/relationships/tags" Target="../tags/tag435.xml" /><Relationship Id="rId21" Type="http://schemas.openxmlformats.org/officeDocument/2006/relationships/tags" Target="../tags/tag436.xml" /><Relationship Id="rId22" Type="http://schemas.openxmlformats.org/officeDocument/2006/relationships/tags" Target="../tags/tag437.xml" /><Relationship Id="rId23" Type="http://schemas.openxmlformats.org/officeDocument/2006/relationships/tags" Target="../tags/tag438.xml" /><Relationship Id="rId24" Type="http://schemas.openxmlformats.org/officeDocument/2006/relationships/tags" Target="../tags/tag439.xml" /><Relationship Id="rId25" Type="http://schemas.openxmlformats.org/officeDocument/2006/relationships/tags" Target="../tags/tag440.xml" /><Relationship Id="rId26" Type="http://schemas.openxmlformats.org/officeDocument/2006/relationships/tags" Target="../tags/tag441.xml" /><Relationship Id="rId27" Type="http://schemas.openxmlformats.org/officeDocument/2006/relationships/tags" Target="../tags/tag442.xml" /><Relationship Id="rId28" Type="http://schemas.openxmlformats.org/officeDocument/2006/relationships/tags" Target="../tags/tag443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2.xml" /><Relationship Id="rId11" Type="http://schemas.openxmlformats.org/officeDocument/2006/relationships/tags" Target="../tags/tag453.xml" /><Relationship Id="rId12" Type="http://schemas.openxmlformats.org/officeDocument/2006/relationships/tags" Target="../tags/tag454.xml" /><Relationship Id="rId13" Type="http://schemas.openxmlformats.org/officeDocument/2006/relationships/tags" Target="../tags/tag455.xml" /><Relationship Id="rId2" Type="http://schemas.openxmlformats.org/officeDocument/2006/relationships/tags" Target="../tags/tag444.xml" /><Relationship Id="rId3" Type="http://schemas.openxmlformats.org/officeDocument/2006/relationships/tags" Target="../tags/tag445.xml" /><Relationship Id="rId4" Type="http://schemas.openxmlformats.org/officeDocument/2006/relationships/tags" Target="../tags/tag446.xml" /><Relationship Id="rId5" Type="http://schemas.openxmlformats.org/officeDocument/2006/relationships/tags" Target="../tags/tag447.xml" /><Relationship Id="rId6" Type="http://schemas.openxmlformats.org/officeDocument/2006/relationships/tags" Target="../tags/tag448.xml" /><Relationship Id="rId7" Type="http://schemas.openxmlformats.org/officeDocument/2006/relationships/tags" Target="../tags/tag449.xml" /><Relationship Id="rId8" Type="http://schemas.openxmlformats.org/officeDocument/2006/relationships/tags" Target="../tags/tag450.xml" /><Relationship Id="rId9" Type="http://schemas.openxmlformats.org/officeDocument/2006/relationships/tags" Target="../tags/tag4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456.xml" /><Relationship Id="rId4" Type="http://schemas.openxmlformats.org/officeDocument/2006/relationships/tags" Target="../tags/tag457.xml" /><Relationship Id="rId5" Type="http://schemas.openxmlformats.org/officeDocument/2006/relationships/tags" Target="../tags/tag45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7.xml" /><Relationship Id="rId11" Type="http://schemas.openxmlformats.org/officeDocument/2006/relationships/tags" Target="../tags/tag468.xml" /><Relationship Id="rId12" Type="http://schemas.openxmlformats.org/officeDocument/2006/relationships/tags" Target="../tags/tag469.xml" /><Relationship Id="rId13" Type="http://schemas.openxmlformats.org/officeDocument/2006/relationships/tags" Target="../tags/tag470.xml" /><Relationship Id="rId2" Type="http://schemas.openxmlformats.org/officeDocument/2006/relationships/tags" Target="../tags/tag459.xml" /><Relationship Id="rId3" Type="http://schemas.openxmlformats.org/officeDocument/2006/relationships/tags" Target="../tags/tag460.xml" /><Relationship Id="rId4" Type="http://schemas.openxmlformats.org/officeDocument/2006/relationships/tags" Target="../tags/tag461.xml" /><Relationship Id="rId5" Type="http://schemas.openxmlformats.org/officeDocument/2006/relationships/tags" Target="../tags/tag462.xml" /><Relationship Id="rId6" Type="http://schemas.openxmlformats.org/officeDocument/2006/relationships/tags" Target="../tags/tag463.xml" /><Relationship Id="rId7" Type="http://schemas.openxmlformats.org/officeDocument/2006/relationships/tags" Target="../tags/tag464.xml" /><Relationship Id="rId8" Type="http://schemas.openxmlformats.org/officeDocument/2006/relationships/tags" Target="../tags/tag465.xml" /><Relationship Id="rId9" Type="http://schemas.openxmlformats.org/officeDocument/2006/relationships/tags" Target="../tags/tag46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9.xml" /><Relationship Id="rId11" Type="http://schemas.openxmlformats.org/officeDocument/2006/relationships/tags" Target="../tags/tag480.xml" /><Relationship Id="rId12" Type="http://schemas.openxmlformats.org/officeDocument/2006/relationships/tags" Target="../tags/tag481.xml" /><Relationship Id="rId13" Type="http://schemas.openxmlformats.org/officeDocument/2006/relationships/tags" Target="../tags/tag482.xml" /><Relationship Id="rId14" Type="http://schemas.openxmlformats.org/officeDocument/2006/relationships/tags" Target="../tags/tag483.xml" /><Relationship Id="rId15" Type="http://schemas.openxmlformats.org/officeDocument/2006/relationships/tags" Target="../tags/tag484.xml" /><Relationship Id="rId2" Type="http://schemas.openxmlformats.org/officeDocument/2006/relationships/tags" Target="../tags/tag471.xml" /><Relationship Id="rId3" Type="http://schemas.openxmlformats.org/officeDocument/2006/relationships/tags" Target="../tags/tag472.xml" /><Relationship Id="rId4" Type="http://schemas.openxmlformats.org/officeDocument/2006/relationships/tags" Target="../tags/tag473.xml" /><Relationship Id="rId5" Type="http://schemas.openxmlformats.org/officeDocument/2006/relationships/tags" Target="../tags/tag474.xml" /><Relationship Id="rId6" Type="http://schemas.openxmlformats.org/officeDocument/2006/relationships/tags" Target="../tags/tag475.xml" /><Relationship Id="rId7" Type="http://schemas.openxmlformats.org/officeDocument/2006/relationships/tags" Target="../tags/tag476.xml" /><Relationship Id="rId8" Type="http://schemas.openxmlformats.org/officeDocument/2006/relationships/tags" Target="../tags/tag477.xml" /><Relationship Id="rId9" Type="http://schemas.openxmlformats.org/officeDocument/2006/relationships/tags" Target="../tags/tag4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3.xml" /><Relationship Id="rId11" Type="http://schemas.openxmlformats.org/officeDocument/2006/relationships/tags" Target="../tags/tag494.xml" /><Relationship Id="rId12" Type="http://schemas.openxmlformats.org/officeDocument/2006/relationships/tags" Target="../tags/tag495.xml" /><Relationship Id="rId13" Type="http://schemas.openxmlformats.org/officeDocument/2006/relationships/tags" Target="../tags/tag496.xml" /><Relationship Id="rId14" Type="http://schemas.openxmlformats.org/officeDocument/2006/relationships/tags" Target="../tags/tag497.xml" /><Relationship Id="rId15" Type="http://schemas.openxmlformats.org/officeDocument/2006/relationships/tags" Target="../tags/tag498.xml" /><Relationship Id="rId2" Type="http://schemas.openxmlformats.org/officeDocument/2006/relationships/tags" Target="../tags/tag485.xml" /><Relationship Id="rId3" Type="http://schemas.openxmlformats.org/officeDocument/2006/relationships/tags" Target="../tags/tag486.xml" /><Relationship Id="rId4" Type="http://schemas.openxmlformats.org/officeDocument/2006/relationships/tags" Target="../tags/tag487.xml" /><Relationship Id="rId5" Type="http://schemas.openxmlformats.org/officeDocument/2006/relationships/tags" Target="../tags/tag488.xml" /><Relationship Id="rId6" Type="http://schemas.openxmlformats.org/officeDocument/2006/relationships/tags" Target="../tags/tag489.xml" /><Relationship Id="rId7" Type="http://schemas.openxmlformats.org/officeDocument/2006/relationships/tags" Target="../tags/tag490.xml" /><Relationship Id="rId8" Type="http://schemas.openxmlformats.org/officeDocument/2006/relationships/tags" Target="../tags/tag491.xml" /><Relationship Id="rId9" Type="http://schemas.openxmlformats.org/officeDocument/2006/relationships/tags" Target="../tags/tag49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99.xml" /><Relationship Id="rId4" Type="http://schemas.openxmlformats.org/officeDocument/2006/relationships/tags" Target="../tags/tag500.xml" /><Relationship Id="rId5" Type="http://schemas.openxmlformats.org/officeDocument/2006/relationships/tags" Target="../tags/tag5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10.xml" /><Relationship Id="rId11" Type="http://schemas.openxmlformats.org/officeDocument/2006/relationships/tags" Target="../tags/tag511.xml" /><Relationship Id="rId12" Type="http://schemas.openxmlformats.org/officeDocument/2006/relationships/tags" Target="../tags/tag512.xml" /><Relationship Id="rId13" Type="http://schemas.openxmlformats.org/officeDocument/2006/relationships/tags" Target="../tags/tag513.xml" /><Relationship Id="rId14" Type="http://schemas.openxmlformats.org/officeDocument/2006/relationships/tags" Target="../tags/tag514.xml" /><Relationship Id="rId15" Type="http://schemas.openxmlformats.org/officeDocument/2006/relationships/tags" Target="../tags/tag515.xml" /><Relationship Id="rId16" Type="http://schemas.openxmlformats.org/officeDocument/2006/relationships/tags" Target="../tags/tag516.xml" /><Relationship Id="rId17" Type="http://schemas.openxmlformats.org/officeDocument/2006/relationships/tags" Target="../tags/tag517.xml" /><Relationship Id="rId2" Type="http://schemas.openxmlformats.org/officeDocument/2006/relationships/tags" Target="../tags/tag502.xml" /><Relationship Id="rId3" Type="http://schemas.openxmlformats.org/officeDocument/2006/relationships/tags" Target="../tags/tag503.xml" /><Relationship Id="rId4" Type="http://schemas.openxmlformats.org/officeDocument/2006/relationships/tags" Target="../tags/tag504.xml" /><Relationship Id="rId5" Type="http://schemas.openxmlformats.org/officeDocument/2006/relationships/tags" Target="../tags/tag505.xml" /><Relationship Id="rId6" Type="http://schemas.openxmlformats.org/officeDocument/2006/relationships/tags" Target="../tags/tag506.xml" /><Relationship Id="rId7" Type="http://schemas.openxmlformats.org/officeDocument/2006/relationships/tags" Target="../tags/tag507.xml" /><Relationship Id="rId8" Type="http://schemas.openxmlformats.org/officeDocument/2006/relationships/tags" Target="../tags/tag508.xml" /><Relationship Id="rId9" Type="http://schemas.openxmlformats.org/officeDocument/2006/relationships/tags" Target="../tags/tag50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526.xml" /><Relationship Id="rId11" Type="http://schemas.openxmlformats.org/officeDocument/2006/relationships/tags" Target="../tags/tag527.xml" /><Relationship Id="rId12" Type="http://schemas.openxmlformats.org/officeDocument/2006/relationships/tags" Target="../tags/tag528.xml" /><Relationship Id="rId13" Type="http://schemas.openxmlformats.org/officeDocument/2006/relationships/tags" Target="../tags/tag529.xml" /><Relationship Id="rId14" Type="http://schemas.openxmlformats.org/officeDocument/2006/relationships/tags" Target="../tags/tag530.xml" /><Relationship Id="rId15" Type="http://schemas.openxmlformats.org/officeDocument/2006/relationships/tags" Target="../tags/tag531.xml" /><Relationship Id="rId16" Type="http://schemas.openxmlformats.org/officeDocument/2006/relationships/tags" Target="../tags/tag532.xml" /><Relationship Id="rId17" Type="http://schemas.openxmlformats.org/officeDocument/2006/relationships/tags" Target="../tags/tag533.xml" /><Relationship Id="rId18" Type="http://schemas.openxmlformats.org/officeDocument/2006/relationships/tags" Target="../tags/tag534.xml" /><Relationship Id="rId19" Type="http://schemas.openxmlformats.org/officeDocument/2006/relationships/tags" Target="../tags/tag535.xml" /><Relationship Id="rId2" Type="http://schemas.openxmlformats.org/officeDocument/2006/relationships/tags" Target="../tags/tag518.xml" /><Relationship Id="rId20" Type="http://schemas.openxmlformats.org/officeDocument/2006/relationships/tags" Target="../tags/tag536.xml" /><Relationship Id="rId21" Type="http://schemas.openxmlformats.org/officeDocument/2006/relationships/tags" Target="../tags/tag537.xml" /><Relationship Id="rId3" Type="http://schemas.openxmlformats.org/officeDocument/2006/relationships/tags" Target="../tags/tag519.xml" /><Relationship Id="rId4" Type="http://schemas.openxmlformats.org/officeDocument/2006/relationships/tags" Target="../tags/tag520.xml" /><Relationship Id="rId5" Type="http://schemas.openxmlformats.org/officeDocument/2006/relationships/tags" Target="../tags/tag521.xml" /><Relationship Id="rId6" Type="http://schemas.openxmlformats.org/officeDocument/2006/relationships/tags" Target="../tags/tag522.xml" /><Relationship Id="rId7" Type="http://schemas.openxmlformats.org/officeDocument/2006/relationships/tags" Target="../tags/tag523.xml" /><Relationship Id="rId8" Type="http://schemas.openxmlformats.org/officeDocument/2006/relationships/tags" Target="../tags/tag524.xml" /><Relationship Id="rId9" Type="http://schemas.openxmlformats.org/officeDocument/2006/relationships/tags" Target="../tags/tag5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550501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/>
          <a:p>
            <a:r>
              <a:rPr lang="zh-CN" altLang="en-US"/>
              <a:t>供应商报告培训课件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小无名,A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小无名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供应商报告概述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供应商基本情况介绍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供应商产品和服务分析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供应商质量管理分析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供应商合作与风险管理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08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单击编辑章节标题</a:t>
            </a:r>
            <a:endParaRPr lang="zh-CN" altLang="en-US"/>
          </a:p>
        </p:txBody>
      </p:sp>
      <p:sp>
        <p:nvSpPr>
          <p:cNvPr id="105008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04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供应商报告概述</a:t>
            </a:r>
            <a:endParaRPr lang="zh-CN" altLang="en-US"/>
          </a:p>
        </p:txBody>
      </p:sp>
      <p:sp>
        <p:nvSpPr>
          <p:cNvPr id="1050406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0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供应商报告的目的和意义</a:t>
            </a:r>
            <a:endParaRPr lang="zh-CN" altLang="en-US"/>
          </a:p>
        </p:txBody>
      </p:sp>
      <p:sp>
        <p:nvSpPr>
          <p:cNvPr id="1050728" name="椭圆 262"/>
          <p:cNvSpPr/>
          <p:nvPr>
            <p:custDataLst>
              <p:tags r:id="rId2"/>
            </p:custDataLst>
          </p:nvPr>
        </p:nvSpPr>
        <p:spPr>
          <a:xfrm>
            <a:off x="2569289" y="297058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30" name="椭圆 263"/>
          <p:cNvSpPr/>
          <p:nvPr>
            <p:custDataLst>
              <p:tags r:id="rId3"/>
            </p:custDataLst>
          </p:nvPr>
        </p:nvSpPr>
        <p:spPr>
          <a:xfrm>
            <a:off x="3386278" y="3047648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32" name="椭圆 264"/>
          <p:cNvSpPr/>
          <p:nvPr>
            <p:custDataLst>
              <p:tags r:id="rId4"/>
            </p:custDataLst>
          </p:nvPr>
        </p:nvSpPr>
        <p:spPr>
          <a:xfrm>
            <a:off x="4151266" y="327445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34" name="椭圆 265"/>
          <p:cNvSpPr/>
          <p:nvPr>
            <p:custDataLst>
              <p:tags r:id="rId5"/>
            </p:custDataLst>
          </p:nvPr>
        </p:nvSpPr>
        <p:spPr>
          <a:xfrm>
            <a:off x="4797840" y="3466167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36" name="椭圆 266"/>
          <p:cNvSpPr/>
          <p:nvPr>
            <p:custDataLst>
              <p:tags r:id="rId6"/>
            </p:custDataLst>
          </p:nvPr>
        </p:nvSpPr>
        <p:spPr>
          <a:xfrm>
            <a:off x="5460703" y="366227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35908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38" name="椭圆 268"/>
          <p:cNvSpPr/>
          <p:nvPr>
            <p:custDataLst>
              <p:tags r:id="rId8"/>
            </p:custDataLst>
          </p:nvPr>
        </p:nvSpPr>
        <p:spPr>
          <a:xfrm flipV="1">
            <a:off x="2918264" y="34122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40" name="椭圆 269"/>
          <p:cNvSpPr/>
          <p:nvPr>
            <p:custDataLst>
              <p:tags r:id="rId9"/>
            </p:custDataLst>
          </p:nvPr>
        </p:nvSpPr>
        <p:spPr>
          <a:xfrm flipV="1">
            <a:off x="2958361" y="34530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42" name="椭圆 270"/>
          <p:cNvSpPr/>
          <p:nvPr>
            <p:custDataLst>
              <p:tags r:id="rId10"/>
            </p:custDataLst>
          </p:nvPr>
        </p:nvSpPr>
        <p:spPr>
          <a:xfrm flipV="1">
            <a:off x="7719953" y="263163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2741904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44" name="椭圆 272"/>
          <p:cNvSpPr/>
          <p:nvPr>
            <p:custDataLst>
              <p:tags r:id="rId12"/>
            </p:custDataLst>
          </p:nvPr>
        </p:nvSpPr>
        <p:spPr>
          <a:xfrm flipV="1">
            <a:off x="4099264" y="251134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2913572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261409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46" name="椭圆 275"/>
          <p:cNvSpPr/>
          <p:nvPr>
            <p:custDataLst>
              <p:tags r:id="rId15"/>
            </p:custDataLst>
          </p:nvPr>
        </p:nvSpPr>
        <p:spPr>
          <a:xfrm flipV="1">
            <a:off x="7003209" y="2435533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48" name="椭圆 276"/>
          <p:cNvSpPr/>
          <p:nvPr>
            <p:custDataLst>
              <p:tags r:id="rId16"/>
            </p:custDataLst>
          </p:nvPr>
        </p:nvSpPr>
        <p:spPr>
          <a:xfrm flipV="1">
            <a:off x="7043306" y="2476257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50750" name="椭圆 277"/>
          <p:cNvSpPr/>
          <p:nvPr>
            <p:custDataLst>
              <p:tags r:id="rId17"/>
            </p:custDataLst>
          </p:nvPr>
        </p:nvSpPr>
        <p:spPr>
          <a:xfrm flipV="1">
            <a:off x="3858052" y="3260667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337093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52" name="椭圆 279"/>
          <p:cNvSpPr/>
          <p:nvPr>
            <p:custDataLst>
              <p:tags r:id="rId19"/>
            </p:custDataLst>
          </p:nvPr>
        </p:nvSpPr>
        <p:spPr>
          <a:xfrm flipV="1">
            <a:off x="8431686" y="348684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376752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54" name="椭圆 281"/>
          <p:cNvSpPr/>
          <p:nvPr>
            <p:custDataLst>
              <p:tags r:id="rId21"/>
            </p:custDataLst>
          </p:nvPr>
        </p:nvSpPr>
        <p:spPr>
          <a:xfrm flipV="1">
            <a:off x="4999581" y="3785695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414908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0756" name="图形 15"/>
          <p:cNvSpPr/>
          <p:nvPr>
            <p:custDataLst>
              <p:tags r:id="rId23"/>
            </p:custDataLst>
          </p:nvPr>
        </p:nvSpPr>
        <p:spPr>
          <a:xfrm>
            <a:off x="5064113" y="3852733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58" name="图形 19"/>
          <p:cNvSpPr/>
          <p:nvPr>
            <p:custDataLst>
              <p:tags r:id="rId24"/>
            </p:custDataLst>
          </p:nvPr>
        </p:nvSpPr>
        <p:spPr>
          <a:xfrm>
            <a:off x="8496845" y="355764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60" name="图形 27"/>
          <p:cNvSpPr/>
          <p:nvPr>
            <p:custDataLst>
              <p:tags r:id="rId25"/>
            </p:custDataLst>
          </p:nvPr>
        </p:nvSpPr>
        <p:spPr>
          <a:xfrm>
            <a:off x="4198255" y="263038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6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258151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0764" name="正文"/>
          <p:cNvSpPr txBox="1"/>
          <p:nvPr>
            <p:custDataLst>
              <p:tags r:id="rId27"/>
            </p:custDataLst>
          </p:nvPr>
        </p:nvSpPr>
        <p:spPr>
          <a:xfrm>
            <a:off x="838200" y="265105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目的：提供关于供应商的全面信息，以便企业做出更明智的采购决策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66" name="正文"/>
          <p:cNvSpPr txBox="1"/>
          <p:nvPr>
            <p:custDataLst>
              <p:tags r:id="rId28"/>
            </p:custDataLst>
          </p:nvPr>
        </p:nvSpPr>
        <p:spPr>
          <a:xfrm>
            <a:off x="9285014" y="265105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意义：有助于企业了解供应商的财务状况、经营业绩、质量控制等方面的情况，从而评估供应商的可靠性和风险水平，并制定相应的采购策略。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08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供应商报告的内容和结构</a:t>
            </a:r>
            <a:endParaRPr lang="zh-CN" altLang="en-US"/>
          </a:p>
        </p:txBody>
      </p:sp>
      <p:sp>
        <p:nvSpPr>
          <p:cNvPr id="105081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814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16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供应商基本信息：包括供应商名称、地址、联系方式等。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1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20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22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供应商品质：包括供应商的品质管理体系、品质保证措施等。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2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826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供应商交货期：包括供应商的交货周期、交货准时率等。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0828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3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32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834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供应商价格：包括供应商的价格水平、成本分析等。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0878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供应商基本情况介绍</a:t>
            </a:r>
            <a:endParaRPr lang="zh-CN" altLang="en-US"/>
          </a:p>
        </p:txBody>
      </p:sp>
      <p:sp>
        <p:nvSpPr>
          <p:cNvPr id="1050880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1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供应商基本信息</a:t>
            </a:r>
            <a:endParaRPr lang="zh-CN" altLang="en-US"/>
          </a:p>
        </p:txBody>
      </p:sp>
      <p:sp>
        <p:nvSpPr>
          <p:cNvPr id="105120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4307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204" name="矩形 65"/>
          <p:cNvSpPr/>
          <p:nvPr>
            <p:custDataLst>
              <p:tags r:id="rId3"/>
            </p:custDataLst>
          </p:nvPr>
        </p:nvSpPr>
        <p:spPr>
          <a:xfrm>
            <a:off x="922488" y="1484076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06" name="文本框 66"/>
          <p:cNvSpPr txBox="1"/>
          <p:nvPr>
            <p:custDataLst>
              <p:tags r:id="rId4"/>
            </p:custDataLst>
          </p:nvPr>
        </p:nvSpPr>
        <p:spPr>
          <a:xfrm>
            <a:off x="1325583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供应商名称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20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36018" y="1099950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10" name="矩形 69"/>
          <p:cNvSpPr/>
          <p:nvPr>
            <p:custDataLst>
              <p:tags r:id="rId6"/>
            </p:custDataLst>
          </p:nvPr>
        </p:nvSpPr>
        <p:spPr>
          <a:xfrm>
            <a:off x="6414750" y="1484076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12" name="文本框 70"/>
          <p:cNvSpPr txBox="1"/>
          <p:nvPr>
            <p:custDataLst>
              <p:tags r:id="rId7"/>
            </p:custDataLst>
          </p:nvPr>
        </p:nvSpPr>
        <p:spPr>
          <a:xfrm>
            <a:off x="6818524" y="1379068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供应商地址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21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4307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1216" name="文本框 74"/>
          <p:cNvSpPr txBox="1"/>
          <p:nvPr>
            <p:custDataLst>
              <p:tags r:id="rId9"/>
            </p:custDataLst>
          </p:nvPr>
        </p:nvSpPr>
        <p:spPr>
          <a:xfrm>
            <a:off x="132558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供应商联系方式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51218" name="矩形 73"/>
          <p:cNvSpPr/>
          <p:nvPr>
            <p:custDataLst>
              <p:tags r:id="rId10"/>
            </p:custDataLst>
          </p:nvPr>
        </p:nvSpPr>
        <p:spPr>
          <a:xfrm>
            <a:off x="922488" y="4181091"/>
            <a:ext cx="230447" cy="2304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2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97668" y="3796965"/>
            <a:ext cx="4672348" cy="23808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22" name="矩形 84"/>
          <p:cNvSpPr/>
          <p:nvPr>
            <p:custDataLst>
              <p:tags r:id="rId12"/>
            </p:custDataLst>
          </p:nvPr>
        </p:nvSpPr>
        <p:spPr>
          <a:xfrm>
            <a:off x="6477078" y="4181091"/>
            <a:ext cx="230447" cy="2304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24" name="文本框 85"/>
          <p:cNvSpPr txBox="1"/>
          <p:nvPr>
            <p:custDataLst>
              <p:tags r:id="rId13"/>
            </p:custDataLst>
          </p:nvPr>
        </p:nvSpPr>
        <p:spPr>
          <a:xfrm>
            <a:off x="6880173" y="4075406"/>
            <a:ext cx="4107347" cy="134639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供应商成立时间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1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供应商业务范围和经营状况</a:t>
            </a:r>
            <a:endParaRPr lang="zh-CN" altLang="en-US"/>
          </a:p>
        </p:txBody>
      </p:sp>
      <p:sp>
        <p:nvSpPr>
          <p:cNvPr id="1051270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72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74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76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78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供应商竞争优势：与竞争对手相比的优势和特点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280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82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84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供应商行业地位：在行业中的排名和地位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286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88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90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供应商经营状况：近几年的销售额、利润、市场份额等数据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292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94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296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供应商业务范围：主要涉及哪些产品或服务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13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供应商组织架构和管理团队</a:t>
            </a:r>
            <a:endParaRPr lang="zh-CN" altLang="en-US"/>
          </a:p>
        </p:txBody>
      </p:sp>
      <p:sp>
        <p:nvSpPr>
          <p:cNvPr id="1051342" name="弧形 58"/>
          <p:cNvSpPr/>
          <p:nvPr>
            <p:custDataLst>
              <p:tags r:id="rId2"/>
            </p:custDataLst>
          </p:nvPr>
        </p:nvSpPr>
        <p:spPr>
          <a:xfrm>
            <a:off x="8027409" y="1975580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4" name="弧形 57"/>
          <p:cNvSpPr/>
          <p:nvPr>
            <p:custDataLst>
              <p:tags r:id="rId3"/>
            </p:custDataLst>
          </p:nvPr>
        </p:nvSpPr>
        <p:spPr>
          <a:xfrm>
            <a:off x="838200" y="1975580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262626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6" name="椭圆 22"/>
          <p:cNvSpPr/>
          <p:nvPr>
            <p:custDataLst>
              <p:tags r:id="rId4"/>
            </p:custDataLst>
          </p:nvPr>
        </p:nvSpPr>
        <p:spPr>
          <a:xfrm>
            <a:off x="8354477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48" name="椭圆 23"/>
          <p:cNvSpPr/>
          <p:nvPr>
            <p:custDataLst>
              <p:tags r:id="rId5"/>
            </p:custDataLst>
          </p:nvPr>
        </p:nvSpPr>
        <p:spPr>
          <a:xfrm>
            <a:off x="8724675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50" name="正文"/>
          <p:cNvSpPr txBox="1"/>
          <p:nvPr>
            <p:custDataLst>
              <p:tags r:id="rId6"/>
            </p:custDataLst>
          </p:nvPr>
        </p:nvSpPr>
        <p:spPr>
          <a:xfrm>
            <a:off x="8788472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供应商绩效评估：介绍如何评估供应商的绩效，包括评估标准和评估流程。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352" name="椭圆 24"/>
          <p:cNvSpPr/>
          <p:nvPr>
            <p:custDataLst>
              <p:tags r:id="rId7"/>
            </p:custDataLst>
          </p:nvPr>
        </p:nvSpPr>
        <p:spPr>
          <a:xfrm>
            <a:off x="6022769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54" name="椭圆 25"/>
          <p:cNvSpPr/>
          <p:nvPr>
            <p:custDataLst>
              <p:tags r:id="rId8"/>
            </p:custDataLst>
          </p:nvPr>
        </p:nvSpPr>
        <p:spPr>
          <a:xfrm>
            <a:off x="6392069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56" name="正文"/>
          <p:cNvSpPr txBox="1"/>
          <p:nvPr>
            <p:custDataLst>
              <p:tags r:id="rId9"/>
            </p:custDataLst>
          </p:nvPr>
        </p:nvSpPr>
        <p:spPr>
          <a:xfrm>
            <a:off x="6456763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供应商战略：概述供应商的战略规划和目标，以及这些战略如何影响供应商的运营和合作关系。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58" name="椭圆 7"/>
          <p:cNvSpPr/>
          <p:nvPr>
            <p:custDataLst>
              <p:tags r:id="rId10"/>
            </p:custDataLst>
          </p:nvPr>
        </p:nvSpPr>
        <p:spPr>
          <a:xfrm>
            <a:off x="3691061" y="2239750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0" name="椭圆 9"/>
          <p:cNvSpPr/>
          <p:nvPr>
            <p:custDataLst>
              <p:tags r:id="rId11"/>
            </p:custDataLst>
          </p:nvPr>
        </p:nvSpPr>
        <p:spPr>
          <a:xfrm>
            <a:off x="4060360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2" name="正文"/>
          <p:cNvSpPr txBox="1"/>
          <p:nvPr>
            <p:custDataLst>
              <p:tags r:id="rId12"/>
            </p:custDataLst>
          </p:nvPr>
        </p:nvSpPr>
        <p:spPr>
          <a:xfrm>
            <a:off x="4125055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管理团队：介绍供应商的管理团队，包括团队成员的背景、经验和专长，以及他们在供应商运营中的关键角色。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51364" name="椭圆 5"/>
          <p:cNvSpPr/>
          <p:nvPr>
            <p:custDataLst>
              <p:tags r:id="rId13"/>
            </p:custDataLst>
          </p:nvPr>
        </p:nvSpPr>
        <p:spPr>
          <a:xfrm>
            <a:off x="1094284" y="2239750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6" name="椭圆 4"/>
          <p:cNvSpPr/>
          <p:nvPr>
            <p:custDataLst>
              <p:tags r:id="rId14"/>
            </p:custDataLst>
          </p:nvPr>
        </p:nvSpPr>
        <p:spPr>
          <a:xfrm>
            <a:off x="1463583" y="2295460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368" name="正文"/>
          <p:cNvSpPr txBox="1"/>
          <p:nvPr>
            <p:custDataLst>
              <p:tags r:id="rId15"/>
            </p:custDataLst>
          </p:nvPr>
        </p:nvSpPr>
        <p:spPr>
          <a:xfrm>
            <a:off x="1528278" y="3047537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供应商组织架构：详细介绍供应商的组织结构，包括各个部门的主要职责和相互关系。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141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供应商产品和服务分析</a:t>
            </a:r>
            <a:endParaRPr lang="zh-CN" altLang="en-US"/>
          </a:p>
        </p:txBody>
      </p:sp>
      <p:sp>
        <p:nvSpPr>
          <p:cNvPr id="1051414" name="文本占位符 2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17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供应商产品或服务的种类和特点</a:t>
            </a:r>
            <a:endParaRPr lang="zh-CN" altLang="en-US"/>
          </a:p>
        </p:txBody>
      </p:sp>
      <p:sp>
        <p:nvSpPr>
          <p:cNvPr id="1051736" name="圆角矩形 5"/>
          <p:cNvSpPr/>
          <p:nvPr>
            <p:custDataLst>
              <p:tags r:id="rId2"/>
            </p:custDataLst>
          </p:nvPr>
        </p:nvSpPr>
        <p:spPr>
          <a:xfrm>
            <a:off x="860720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38" name="圆角矩形 3"/>
          <p:cNvSpPr/>
          <p:nvPr>
            <p:custDataLst>
              <p:tags r:id="rId3"/>
            </p:custDataLst>
          </p:nvPr>
        </p:nvSpPr>
        <p:spPr>
          <a:xfrm>
            <a:off x="838200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0" name="文本框 5"/>
          <p:cNvSpPr txBox="1"/>
          <p:nvPr>
            <p:custDataLst>
              <p:tags r:id="rId4"/>
            </p:custDataLst>
          </p:nvPr>
        </p:nvSpPr>
        <p:spPr>
          <a:xfrm>
            <a:off x="1007404" y="1728535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供应商A：提供高质量的原材料，具有稳定的供货能力和良好的售后服务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42" name="圆角矩形 16"/>
          <p:cNvSpPr/>
          <p:nvPr>
            <p:custDataLst>
              <p:tags r:id="rId5"/>
            </p:custDataLst>
          </p:nvPr>
        </p:nvSpPr>
        <p:spPr>
          <a:xfrm>
            <a:off x="1013490" y="4855765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51744" name="圆角矩形 12"/>
          <p:cNvSpPr/>
          <p:nvPr>
            <p:custDataLst>
              <p:tags r:id="rId6"/>
            </p:custDataLst>
          </p:nvPr>
        </p:nvSpPr>
        <p:spPr>
          <a:xfrm>
            <a:off x="3544246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6" name="圆角矩形 13"/>
          <p:cNvSpPr/>
          <p:nvPr>
            <p:custDataLst>
              <p:tags r:id="rId7"/>
            </p:custDataLst>
          </p:nvPr>
        </p:nvSpPr>
        <p:spPr>
          <a:xfrm>
            <a:off x="3516248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48" name="圆角矩形 15"/>
          <p:cNvSpPr/>
          <p:nvPr>
            <p:custDataLst>
              <p:tags r:id="rId8"/>
            </p:custDataLst>
          </p:nvPr>
        </p:nvSpPr>
        <p:spPr>
          <a:xfrm>
            <a:off x="3739622" y="4860635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51750" name="文本框 10"/>
          <p:cNvSpPr txBox="1"/>
          <p:nvPr>
            <p:custDataLst>
              <p:tags r:id="rId9"/>
            </p:custDataLst>
          </p:nvPr>
        </p:nvSpPr>
        <p:spPr>
          <a:xfrm>
            <a:off x="3686670" y="1733405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供应商B：价格相对较低，但供货周期较长，产品质量一般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2" name="圆角矩形 5"/>
          <p:cNvSpPr/>
          <p:nvPr>
            <p:custDataLst>
              <p:tags r:id="rId10"/>
            </p:custDataLst>
          </p:nvPr>
        </p:nvSpPr>
        <p:spPr>
          <a:xfrm>
            <a:off x="6222294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4" name="圆角矩形 3"/>
          <p:cNvSpPr/>
          <p:nvPr>
            <p:custDataLst>
              <p:tags r:id="rId11"/>
            </p:custDataLst>
          </p:nvPr>
        </p:nvSpPr>
        <p:spPr>
          <a:xfrm>
            <a:off x="6199774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56" name="文本框 23"/>
          <p:cNvSpPr txBox="1"/>
          <p:nvPr>
            <p:custDataLst>
              <p:tags r:id="rId12"/>
            </p:custDataLst>
          </p:nvPr>
        </p:nvSpPr>
        <p:spPr>
          <a:xfrm>
            <a:off x="6368978" y="1728535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供应商C：提供定制化服务，产品具有独特性，但价格较高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758" name="圆角矩形 16"/>
          <p:cNvSpPr/>
          <p:nvPr>
            <p:custDataLst>
              <p:tags r:id="rId13"/>
            </p:custDataLst>
          </p:nvPr>
        </p:nvSpPr>
        <p:spPr>
          <a:xfrm>
            <a:off x="6375065" y="4855765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51760" name="圆角矩形 12"/>
          <p:cNvSpPr/>
          <p:nvPr>
            <p:custDataLst>
              <p:tags r:id="rId14"/>
            </p:custDataLst>
          </p:nvPr>
        </p:nvSpPr>
        <p:spPr>
          <a:xfrm>
            <a:off x="8905820" y="1414473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2" name="圆角矩形 13"/>
          <p:cNvSpPr/>
          <p:nvPr>
            <p:custDataLst>
              <p:tags r:id="rId15"/>
            </p:custDataLst>
          </p:nvPr>
        </p:nvSpPr>
        <p:spPr>
          <a:xfrm>
            <a:off x="8877823" y="1370042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1764" name="圆角矩形 15"/>
          <p:cNvSpPr/>
          <p:nvPr>
            <p:custDataLst>
              <p:tags r:id="rId16"/>
            </p:custDataLst>
          </p:nvPr>
        </p:nvSpPr>
        <p:spPr>
          <a:xfrm>
            <a:off x="9101196" y="4860635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51766" name="文本框 32"/>
          <p:cNvSpPr txBox="1"/>
          <p:nvPr>
            <p:custDataLst>
              <p:tags r:id="rId17"/>
            </p:custDataLst>
          </p:nvPr>
        </p:nvSpPr>
        <p:spPr>
          <a:xfrm>
            <a:off x="9048244" y="1733405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供应商D：提供标准化的产品，价格适中，售后服务较好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18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供应商产品或服务的市场地位和竞争优势</a:t>
            </a:r>
            <a:endParaRPr lang="zh-CN" altLang="en-US"/>
          </a:p>
        </p:txBody>
      </p:sp>
      <p:sp>
        <p:nvSpPr>
          <p:cNvPr id="10518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477846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16" name="任意多边形 18"/>
          <p:cNvSpPr/>
          <p:nvPr>
            <p:custDataLst>
              <p:tags r:id="rId4"/>
            </p:custDataLst>
          </p:nvPr>
        </p:nvSpPr>
        <p:spPr>
          <a:xfrm>
            <a:off x="6428049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1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644946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478460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136695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24" name="任意多边形 4"/>
          <p:cNvSpPr/>
          <p:nvPr>
            <p:custDataLst>
              <p:tags r:id="rId8"/>
            </p:custDataLst>
          </p:nvPr>
        </p:nvSpPr>
        <p:spPr>
          <a:xfrm>
            <a:off x="961067" y="2258054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2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64494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供应商产品或服务在市场中的份额和排名情况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8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2938124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在行业中的知名度和口碑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8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490747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148982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36" name="任意多边形 11"/>
          <p:cNvSpPr/>
          <p:nvPr>
            <p:custDataLst>
              <p:tags r:id="rId14"/>
            </p:custDataLst>
          </p:nvPr>
        </p:nvSpPr>
        <p:spPr>
          <a:xfrm>
            <a:off x="3764900" y="2269726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3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657847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514706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171712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44" name="任意多边形 25"/>
          <p:cNvSpPr/>
          <p:nvPr>
            <p:custDataLst>
              <p:tags r:id="rId18"/>
            </p:custDataLst>
          </p:nvPr>
        </p:nvSpPr>
        <p:spPr>
          <a:xfrm>
            <a:off x="9090584" y="2293685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4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681806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18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2973756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持续创新和改进的能力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18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2949797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与竞争对手相比的优势和差异化特点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https://d.book118.com/176055050122010051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1"/>
  <p:tag name="KSO_WM_UNIT_TYPE" val="e"/>
  <p:tag name="KSO_WM_UNIT_VALUE" val="5"/>
</p:tagLst>
</file>

<file path=ppt/tags/tag413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2"/>
  <p:tag name="KSO_WM_UNIT_TYPE" val="e"/>
  <p:tag name="KSO_WM_UNIT_VALUE" val="5"/>
</p:tagLst>
</file>

<file path=ppt/tags/tag416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5"/>
  <p:tag name="KSO_WM_UNIT_INDEX" val="1_25"/>
  <p:tag name="KSO_WM_UNIT_LAYERLEVEL" val="1_1"/>
  <p:tag name="KSO_WM_UNIT_TYPE" val="l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4"/>
  <p:tag name="KSO_WM_UNIT_INDEX" val="1_24"/>
  <p:tag name="KSO_WM_UNIT_LAYERLEVEL" val="1_1"/>
  <p:tag name="KSO_WM_UNIT_LINE_FORE_SCHEMECOLOR_INDEX" val="5"/>
  <p:tag name="KSO_WM_UNIT_TYPE" val="l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3"/>
  <p:tag name="KSO_WM_UNIT_INDEX" val="1_23"/>
  <p:tag name="KSO_WM_UNIT_LAYERLEVEL" val="1_1"/>
  <p:tag name="KSO_WM_UNIT_TYPE" val="l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2"/>
  <p:tag name="KSO_WM_UNIT_INDEX" val="1_22"/>
  <p:tag name="KSO_WM_UNIT_LAYERLEVEL" val="1_1"/>
  <p:tag name="KSO_WM_UNIT_LINE_FORE_SCHEMECOLOR_INDEX" val="5"/>
  <p:tag name="KSO_WM_UNIT_TYPE" val="l_i"/>
</p:tagLst>
</file>

<file path=ppt/tags/tag4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21"/>
  <p:tag name="KSO_WM_UNIT_INDEX" val="1_21"/>
  <p:tag name="KSO_WM_UNIT_LAYERLEVEL" val="1_1"/>
  <p:tag name="KSO_WM_UNIT_TYPE" val="l_i"/>
</p:tagLst>
</file>

<file path=ppt/tags/tag4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0"/>
  <p:tag name="KSO_WM_UNIT_INDEX" val="1_20"/>
  <p:tag name="KSO_WM_UNIT_LAYERLEVEL" val="1_1"/>
  <p:tag name="KSO_WM_UNIT_TYPE" val="l_i"/>
</p:tagLst>
</file>

<file path=ppt/tags/tag4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9"/>
  <p:tag name="KSO_WM_UNIT_INDEX" val="1_19"/>
  <p:tag name="KSO_WM_UNIT_LAYERLEVEL" val="1_1"/>
  <p:tag name="KSO_WM_UNIT_LINE_FORE_SCHEMECOLOR_INDEX" val="5"/>
  <p:tag name="KSO_WM_UNIT_TYPE" val="l_i"/>
</p:tagLst>
</file>

<file path=ppt/tags/tag4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8"/>
  <p:tag name="KSO_WM_UNIT_INDEX" val="1_18"/>
  <p:tag name="KSO_WM_UNIT_LAYERLEVEL" val="1_1"/>
  <p:tag name="KSO_WM_UNIT_LINE_FORE_SCHEMECOLOR_INDEX" val="5"/>
  <p:tag name="KSO_WM_UNIT_TYPE" val="l_i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7"/>
  <p:tag name="KSO_WM_UNIT_INDEX" val="1_17"/>
  <p:tag name="KSO_WM_UNIT_LAYERLEVEL" val="1_1"/>
  <p:tag name="KSO_WM_UNIT_LINE_FORE_SCHEMECOLOR_INDEX" val="5"/>
  <p:tag name="KSO_WM_UNIT_TYPE" val="l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6"/>
  <p:tag name="KSO_WM_UNIT_INDEX" val="1_16"/>
  <p:tag name="KSO_WM_UNIT_LAYERLEVEL" val="1_1"/>
  <p:tag name="KSO_WM_UNIT_TYPE" val="l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5"/>
  <p:tag name="KSO_WM_UNIT_INDEX" val="1_15"/>
  <p:tag name="KSO_WM_UNIT_LAYERLEVEL" val="1_1"/>
  <p:tag name="KSO_WM_UNIT_LINE_FORE_SCHEMECOLOR_INDEX" val="5"/>
  <p:tag name="KSO_WM_UNIT_TYPE" val="l_i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4"/>
  <p:tag name="KSO_WM_UNIT_INDEX" val="1_14"/>
  <p:tag name="KSO_WM_UNIT_LAYERLEVEL" val="1_1"/>
  <p:tag name="KSO_WM_UNIT_TYPE" val="l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3"/>
  <p:tag name="KSO_WM_UNIT_INDEX" val="1_13"/>
  <p:tag name="KSO_WM_UNIT_LAYERLEVEL" val="1_1"/>
  <p:tag name="KSO_WM_UNIT_TYPE" val="l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2"/>
  <p:tag name="KSO_WM_UNIT_INDEX" val="1_12"/>
  <p:tag name="KSO_WM_UNIT_LAYERLEVEL" val="1_1"/>
  <p:tag name="KSO_WM_UNIT_LINE_FORE_SCHEMECOLOR_INDEX" val="5"/>
  <p:tag name="KSO_WM_UNIT_TYPE" val="l_i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1"/>
  <p:tag name="KSO_WM_UNIT_INDEX" val="1_11"/>
  <p:tag name="KSO_WM_UNIT_LAYERLEVEL" val="1_1"/>
  <p:tag name="KSO_WM_UNIT_LINE_FORE_SCHEMECOLOR_INDEX" val="5"/>
  <p:tag name="KSO_WM_UNIT_TYPE" val="l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10"/>
  <p:tag name="KSO_WM_UNIT_INDEX" val="1_10"/>
  <p:tag name="KSO_WM_UNIT_LAYERLEVEL" val="1_1"/>
  <p:tag name="KSO_WM_UNIT_LINE_FORE_SCHEMECOLOR_INDEX" val="5"/>
  <p:tag name="KSO_WM_UNIT_TYPE" val="l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9"/>
  <p:tag name="KSO_WM_UNIT_INDEX" val="1_9"/>
  <p:tag name="KSO_WM_UNIT_LAYERLEVEL" val="1_1"/>
  <p:tag name="KSO_WM_UNIT_TYPE" val="l_i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8"/>
  <p:tag name="KSO_WM_UNIT_INDEX" val="1_8"/>
  <p:tag name="KSO_WM_UNIT_LAYERLEVEL" val="1_1"/>
  <p:tag name="KSO_WM_UNIT_LINE_FORE_SCHEMECOLOR_INDEX" val="5"/>
  <p:tag name="KSO_WM_UNIT_TYPE" val="l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7"/>
  <p:tag name="KSO_WM_UNIT_INDEX" val="1_7"/>
  <p:tag name="KSO_WM_UNIT_LAYERLEVEL" val="1_1"/>
  <p:tag name="KSO_WM_UNIT_TYPE" val="l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6"/>
  <p:tag name="KSO_WM_UNIT_INDEX" val="1_6"/>
  <p:tag name="KSO_WM_UNIT_LAYERLEVEL" val="1_1"/>
  <p:tag name="KSO_WM_UNIT_LINE_FORE_SCHEMECOLOR_INDEX" val="5"/>
  <p:tag name="KSO_WM_UNIT_TYPE" val="l_i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5"/>
  <p:tag name="KSO_WM_UNIT_INDEX" val="1_5"/>
  <p:tag name="KSO_WM_UNIT_LAYERLEVEL" val="1_1"/>
  <p:tag name="KSO_WM_UNIT_TYPE" val="l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4"/>
  <p:tag name="KSO_WM_UNIT_INDEX" val="1_4"/>
  <p:tag name="KSO_WM_UNIT_LAYERLEVEL" val="1_1"/>
  <p:tag name="KSO_WM_UNIT_TYPE" val="l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3"/>
  <p:tag name="KSO_WM_UNIT_INDEX" val="1_3"/>
  <p:tag name="KSO_WM_UNIT_LAYERLEVEL" val="1_1"/>
  <p:tag name="KSO_WM_UNIT_TYPE" val="l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i*1_2"/>
  <p:tag name="KSO_WM_UNIT_INDEX" val="1_2"/>
  <p:tag name="KSO_WM_UNIT_LAYERLEVEL" val="1_1"/>
  <p:tag name="KSO_WM_UNIT_TYPE" val="l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1*l_i*1_1"/>
  <p:tag name="KSO_WM_UNIT_INDEX" val="1_1"/>
  <p:tag name="KSO_WM_UNIT_LAYERLEVEL" val="1_1"/>
  <p:tag name="KSO_WM_UNIT_TYPE" val="l_i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1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3"/>
  <p:tag name="KSO_WM_UNIT_TYPE" val="e"/>
  <p:tag name="KSO_WM_UNIT_VALUE" val="5"/>
</p:tagLst>
</file>

<file path=ppt/tags/tag458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4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4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编辑章节标题"/>
  <p:tag name="KSO_WM_UNIT_TYPE" val="a"/>
  <p:tag name="KSO_WM_UNIT_VALUE" val="22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1"/>
  <p:tag name="KSO_WM_UNIT_DIAGRAM_ISNUMVISUAL" val="0"/>
  <p:tag name="KSO_WM_UNIT_DIAGRAM_ISREFERUNIT" val="0"/>
  <p:tag name="KSO_WM_UNIT_HIGHLIGHT" val="0"/>
  <p:tag name="KSO_WM_UNIT_ID" val="custom20230988_7*e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PART 04"/>
  <p:tag name="KSO_WM_UNIT_TYPE" val="e"/>
  <p:tag name="KSO_WM_UNIT_VALUE" val="5"/>
</p:tagLst>
</file>

<file path=ppt/tags/tag501.xml><?xml version="1.0" encoding="utf-8"?>
<p:tagLst xmlns:p="http://schemas.openxmlformats.org/presentationml/2006/main">
  <p:tag name="KSO_WM_BEAUTIFY_FLAG" val="#wm#"/>
  <p:tag name="KSO_WM_SLIDE_ID" val="custom202309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5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5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5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5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5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5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5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5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5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5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5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5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5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5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5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5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5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5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5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5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5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5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5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5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5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5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5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5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5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5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5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5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5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53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思源黑体 CN Normal</vt:lpstr>
      <vt:lpstr>Calibri Light</vt:lpstr>
      <vt:lpstr>宋体</vt:lpstr>
      <vt:lpstr>Office Theme</vt:lpstr>
      <vt:lpstr>供应商报告培训课件</vt:lpstr>
      <vt:lpstr>目录</vt:lpstr>
      <vt:lpstr>单击编辑章节标题</vt:lpstr>
      <vt:lpstr>供应商报告概述</vt:lpstr>
      <vt:lpstr>供应商报告的目的和意义</vt:lpstr>
      <vt:lpstr>供应商报告的内容和结构</vt:lpstr>
      <vt:lpstr>供应商基本情况介绍</vt:lpstr>
      <vt:lpstr>供应商基本信息</vt:lpstr>
      <vt:lpstr>供应商业务范围和经营状况</vt:lpstr>
      <vt:lpstr>供应商组织架构和管理团队</vt:lpstr>
      <vt:lpstr>供应商产品和服务分析</vt:lpstr>
      <vt:lpstr>供应商产品或服务的种类和特点</vt:lpstr>
      <vt:lpstr>供应商产品或服务的市场地位和竞争优势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2024-09-17T07:22:27.640</cp:lastPrinted>
  <dcterms:created xsi:type="dcterms:W3CDTF">2024-09-16T23:22:27Z</dcterms:created>
  <dcterms:modified xsi:type="dcterms:W3CDTF">2024-09-16T23:22:30Z</dcterms:modified>
</cp:coreProperties>
</file>