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7959D-9399-4C7D-BCDB-52541AF12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64560-7525-4405-84A5-975722E60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D9E5B-778B-4EE0-91C2-0CB65C668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40181-7FC9-461D-802C-781BA3E3B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C1309D-51A9-47BC-9314-4B6900DFE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4684CB-1200-42E2-B348-E69E5E176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021218-9041-46FF-B5E4-9021FD54D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CD3F7-B38F-4120-9CA0-454D50C91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59403-B85F-4B4A-BFA2-8BDEF4ADC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1AB69-40C5-4FFE-BCC4-7147CF733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F27ED-FDE4-4015-8415-EC90FC463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0112303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智能护理推动病患的自我管理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病患自我管理现状及挑战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智能护理在病患自我管理中的应用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智能护理推动病患自我管理的效果评估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智能护理在推动病患自我管理中的优势与局限性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慢性病管理挑战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随着慢性病发病率的上升，传统医疗模式已无法满足病患长期、持续的管理需求。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自我管理的重要性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病患的自我管理能力直接影响病情控制和生活质量，是慢性病管理的核心。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智能护理的潜力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智能护理利用先进技术为病患提供个性化、便捷的管理工具，有助于提升自我管理能力。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智能护理是一种结合信息技术、医疗技术和护理知识，为病患提供智能化、个性化护理服务的模式。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技术基础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包括物联网、大数据、人工智能等技术，实现数据采集、分析和应用。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涵盖慢性病管理、康复护理、老年照护等多个领域，为不同病患群体提供定制化的解决方案。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病患自我管理现状及挑战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696" b="10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病患自我管理现状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自我监测意识不足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许多病患缺乏对自身健康状况的主动监测意识，无法及时发现潜在问题。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用药不规范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部分病患在用药过程中存在不规范行为，如随意增减剂量、不按医嘱服药等。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饮食与运动管理不当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一些病患缺乏科学的饮食和运动管理知识，导致病情恶化或康复缓慢。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信息获取困难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病患在自我管理过程中，往往难以获取全面、准确的医疗信息，影响决策的准确性。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优质医疗资源分布不均，部分病患难以获得及时、有效的医疗支持。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自我管理技能不足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部分病患缺乏必要的自我管理技能，如情绪调节、压力管理等，影响康复效果。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智能化技术应用不足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尽管智能护理技术不断发展，但在实际应用中仍面临诸多挑战，如数据安全性、用户隐私保护等。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智能护理在病患自我管理中的应用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基于大数据分析和人工智能技术，对病患的健康状况进行全面评估，为制定个性化护理计划提供依据。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实时监测生理指标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通过可穿戴设备或植入式传感器，实时监测病患的生理指标，如心率、血压、血糖等，为病患和医护人员提供及时、准确的数据。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通过对病患生理指标和健康状况的实时监测和评估，及时发现潜在的健康风险，并向病患和医护人员发出预警，以便采取及时有效的干预措施。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44" r="2004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33" r="16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智能化健康监测与评估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根据病患的年龄、性别、病史、生理指标等个性化因素，制定符合其需求的个性化护理计划，包括饮食、运动、用药等方面的指导。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根据病患健康状况的实时监测和评估结果，及时调整和优化护理计划，确保计划的针对性和有效性。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护理计划调整与优化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鼓励病患积极参与护理计划的制定和执行，提高其对自身健康的认知和管理能力，促进康复和生活质量的提高。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病患参与与自我管理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通过智能终端设备，实现病患与医护人员之间的实时沟通，方便双方及时交流病情、护理需求和问题，提高沟通效率和准确性。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借助远程医疗技术，医护人员可对病患进行远程指导和支持，包括用药指导、康复训练建议等，为病患提供更加便捷、高效的护理服务。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鼓励家属参与病患的护理过程，通过智能护理系统实现家属与医护人员之间的实时沟通和协作，共同为病患提供更加全面、细致的护理支持。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家属参与与协作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实时沟通与远程指导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https://d.book118.com/176101123032010051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2024-09-16T21:30:10.174</cp:lastPrinted>
  <dcterms:created xsi:type="dcterms:W3CDTF">2024-09-16T13:30:10Z</dcterms:created>
  <dcterms:modified xsi:type="dcterms:W3CDTF">2024-09-16T13:30:12Z</dcterms:modified>
</cp:coreProperties>
</file>