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A3391-B740-493D-A2ED-9DE0ABCA0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84366-22D2-43BB-97A7-27A37C508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7AB33-8FF8-4E74-A4D4-BA85BC617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D352C-1D18-477C-9684-7F7F63CB1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D7276C-97A4-4D27-A1FC-A15E4DD4B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9E1C8A-79B3-4CB4-9B24-9406517CD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56A9F0-4D82-4AEF-98CB-D411AF99E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5E9FD-298A-47E1-BD9D-83F22C5DD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EC2E2-B0D6-4E94-B9BE-BD72EA1B4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DCE5F-CAD4-4337-90E5-49DFBF4E2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F126F-93D4-45B3-B621-14B0F7F2D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0114201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检查管理办法培训课件建立有效的检查培训机制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建立有效的检查培训机制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检查培训课件的设计与制作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检查培训的实施与监管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检查培训机制的效果评估与改进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通过培训加强检查人员对检查标准、方法和程序的理解和掌握，提高其技能水平和检查能力。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提高检查人员技能水平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通过规范的培训，使检查人员能够准确、公正地执行检查工作，确保检查结果的可靠性和有效性。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确保检查结果的准确性和公正性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建立有效的检查培训机制，有助于提升整个行业的检查水平和服务质量，推动行业健康发展和提升竞争力。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推动行业发展和提升竞争力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743" r="2174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通过系统的培训，使检查人员掌握相关的专业知识和技能，提升其专业素养和综合能力。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提升检查人员专业素养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通过培训确保检查人员按照统一的标准和流程进行检查，提高检查结果的一致性和可比性。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统一检查标准和流程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规范的检查培训有助于减少检查过程中的工作失误和纠纷，提高工作效率和客户满意度。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减少工作失误和纠纷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随着行业的发展和变化，检查标准和要求也在不断更新和完善，通过培训使检查人员及时了解和掌握最新的标准和要求。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适应行业发展和变化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管理办法是一种规范性文件，用于指导和规范特定领域或行业的管理活动，确保相关工作的顺利进行。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管理办法定义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明确管理目标、原则、方法和要求，提供操作性的指导，促进管理工作的系统化、规范化和科学化。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管理办法作用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管理办法的定义和作用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检查管理办法的核心内容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检查目的和原则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明确检查的目的、原则和指导思想，确保检查工作的针对性和有效性。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检查对象和范围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确定检查的对象和范围，包括被检查单位、项目、事项等，确保检查工作的全面性和准确性。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检查方式和程序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规定检查的方式、方法和程序，包括现场检查、非现场检查、定期检查、不定期检查等，确保检查工作的规范性和可操作性。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检查结果处理和运用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明确检查结果的处理方式、运用方式和反馈机制，包括整改、处罚、奖励等，确保检查工作的权威性和实效性。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实施主体和职责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明确实施检查管理办法的主体和职责，包括监管部门、被检查单位等，确保检查工作的责任落实和有效执行。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监管结果评价和反馈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建立监管结果评价和反馈机制，对检查结果进行定期评价、反馈和公示，促进被检查单位的整改和提高管理水平。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监管措施和手段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规定监管措施和手段，包括日常监管、专项监管、联合监管等，确保检查工作的全面覆盖和有效监管。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持续改进和优化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根据实施情况和反馈意见，持续改进和优化检查管理办法，提高检查工作的效率和质量。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检查管理办法的实施与监管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建立有效的检查培训机制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明确参与检查培训的人员范围，包括新员工、转岗员工、需要提高检查技能的员工等。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通过调查、访谈、问卷等方式，了解员工在检查工作中存在的问题和困难，确定培训的重点和方向。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根据培训需求，制定具体的、可衡量的、可实现的、相关的和时限性的培训目标。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明确检查培训目标和需求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根据培训目标，设计相应的培训内容，包括检查流程、检查标准、检查技巧、案例分析等。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根据培训内容和员工特点，选择合适的培训方式，如课堂讲授、案例分析、角色扮演、实践操作等。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选择培训方式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将培训内容和培训方式整合成具体的培训计划，明确培训时间、地点、参与人员等。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制定检查培训计划和方案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实施检查培训活动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培训前的准备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提前通知员工参加培训，告知培训目标和内容，确保员工对培训有充分的了解和准备。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培训过程中的管理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按照培训计划进行培训，采用多种培训方式激发员工的学习兴趣和参与度，确保培训效果。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培训后的跟进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在培训结束后，对员工进行培训效果评估，收集员工的反馈意见，针对问题制定改进措施，为下一次培训提供参考。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https://d.book118.com/176101142010010041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2024-09-07T17:29:47.427</cp:lastPrinted>
  <dcterms:created xsi:type="dcterms:W3CDTF">2024-09-07T09:29:47Z</dcterms:created>
  <dcterms:modified xsi:type="dcterms:W3CDTF">2024-09-07T09:29:49Z</dcterms:modified>
</cp:coreProperties>
</file>