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DF04DC-F2A6-412C-B239-34AD5F622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7F7D68-8FBD-4633-8FC3-860596BDF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BF48B2-6EBA-4247-BEB4-571E58691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9AFE5F-59EE-4842-8AA8-486319F41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1F6897-68D0-4D0D-B89F-CD63FDF4F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C20D99-F038-427E-8F5E-7EF3AF51C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791AE1-CCFC-4D2B-84CA-5F695120E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F17B44-8A90-493E-BD64-5232BE654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5FC1B8-276C-40A3-89A3-36B3E7F7A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256E10-F5EE-45EE-A907-BD0EC12B7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647D60-B076-44EC-8495-E626C3166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102102105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糖尿病临床护理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糖尿病患者的日常护理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糖尿病并发症的预防与护理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糖尿病患者教育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糖尿病是一种常见的慢性代谢性疾病，由胰岛素分泌不足或作用缺陷引起的高血糖为特征。根据病因和临床表现，糖尿病可分为1型糖尿病、2型糖尿病、妊娠期糖尿病等类型。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由于胰岛素分泌不足或作用缺陷，导致血糖升高，进而引发一系列代谢紊乱的疾病。长期高血糖可导致多种器官损害，如肾脏、心血管、神经等。根据病因和临床表现，糖尿病主要分为1型糖尿病、2型糖尿病、妊娠期糖尿病等类型。不同类型的糖尿病在发病机制、临床表现和治疗方案上存在差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糖尿病的病因复杂多样，主要包括遗传因素、环境因素和免疫因素等。典型症状为多饮、多尿、多食和消瘦，但不同类型和病程的糖尿病症状表现各异。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病因主要包括遗传因素、环境因素和免疫因素等。遗传因素是指糖尿病具有家族聚集性，一级亲属患有糖尿病，个体患病风险较高。环境因素包括不良的生活方式、肥胖、缺乏运动等，这些因素可增加糖尿病的患病风险。免疫因素是指某些特定类型的糖尿病与自身免疫有关，如1型糖尿病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糖尿病的病因与症状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糖尿病的诊断与治疗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总结词：糖尿病的诊断主要依据血糖水平，治疗方式包括药物治疗、饮食控制和运动疗法等。针对不同类型的糖尿病，治疗方案存在差异。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糖尿病的诊断主要依据血糖水平，包括空腹血糖、餐后2小时血糖和糖化血红蛋白等指标。根据世界卫生组织的标准，空腹血糖≥7.0mmol/L或餐后2小时血糖≥11.1mmol/L即可诊断为糖尿病。糖化血红蛋白是反映长期血糖控制的指标，正常值为4%-6%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治疗方式主要包括药物治疗、饮食控制和运动疗法等。药物治疗是控制血糖的重要手段，不同类型的糖尿病需采用不同的药物治疗方案。饮食控制是预防和治疗糖尿病的基础措施，通过合理安排膳食结构，控制热量摄入，保持营养均衡。运动疗法有助于提高胰岛素敏感性，改善葡萄糖代谢，减轻体重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针对不同类型的糖尿病，治疗方案存在差异。1型糖尿病患者需终身使用胰岛素治疗，2型糖尿病患者可采用口服降糖药治疗或胰岛素治疗。妊娠期糖尿病患者需在孕期严格控制血糖，以保证母婴健康。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合理控制饮食是糖尿病护理的重要环节，需根据患者的病情和营养需求制定个性化的饮食方案。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糖尿病患者应遵循低糖、低脂、高纤维的饮食原则，控制总热量摄入，合理分配碳水化合物、蛋白质和脂肪的比例。同时，应增加蔬菜、水果和全谷物的摄入，以提供丰富的维生素、矿物质和膳食纤维。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适当的运动有助于控制血糖水平，提高糖尿病患者的生活质量。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根据患者的身体状况和兴趣选择合适的运动方式，如散步、慢跑、太极拳等。运动时应避免空腹状态，并随身携带糖果等小食品以防止低血糖。同时，运动前后应进行适当的热身和放松活动，避免运动损伤。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糖尿病患者需按时按量服用药物，不得擅自更改剂量或停药。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护理人员应向患者详细介绍药物的名称、剂量、使用方法以及注意事项，并提醒患者按时服药。同时，应关注患者对药物的反应，如出现不良反应应及时就医调整用药方案。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糖尿病是一种慢性疾病，患者常常面临较大的心理压力，因此心理护理至关重要。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关注患者的情绪变化，倾听他们的诉求和困惑，并提供必要的支持和鼓励。同时，应向患者介绍糖尿病的相关知识，帮助他们正确认识疾病，树立积极的生活态度。此外，可以组织病友交流活动，让患者相互分享经验，减轻心理负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https://d.book118.com/176102102105010102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2024-09-27T04:57:27.367</cp:lastPrinted>
  <dcterms:created xsi:type="dcterms:W3CDTF">2024-09-26T20:57:27Z</dcterms:created>
  <dcterms:modified xsi:type="dcterms:W3CDTF">2024-09-26T20:57:29Z</dcterms:modified>
</cp:coreProperties>
</file>