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8FEB0-9413-45DC-A574-AC2A0F9BA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31475-43F2-470F-A611-492A50BDC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2DF5B-0337-4521-A076-D1EC2EF8B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21F9C-4B86-4A5C-ABF9-39AB8FD8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D447ED-906C-4CAC-9CBE-0C32B3B0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AF954-9C9C-47E7-829E-521272D1B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BAAB4-671D-4544-8BAA-597FA1E15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B166D-D9DA-426B-A7D8-2F2065FCC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7BF1C-5130-4B7C-A9E8-670AF76ED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670E5-CD60-4DF4-806F-DA8B6E355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FED0C-B2C3-40BD-BD3B-046817273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030432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大数据可视化管控平台系统的用户需求与期望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用户期望探讨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现有大数据可视化管控平台系统分析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用户需求与期望满足策略建议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1" r="20581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通过大数据可视化技术，将海量数据转化为直观、易理解的图形界面，帮助决策者快速把握数据背后的规律和趋势，提高决策效率和准确性。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构建统一的大数据可视化管控平台，实现对各类数据的集中管理和监控，确保数据的安全性和合规性。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大数据可视化管控平台是企业数字化转型的重要组成部分，通过该平台可以推动企业内部的数据驱动文化，提升企业竞争力。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推动数字化转型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806" r="3080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阐述用户对大数据可视化管控平台系统的功能需求，包括数据整合、数据处理、数据可视化、数据分析等方面。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系统功能需求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分析用户对系统性能的要求，如响应时间、数据处理速度、并发用户数等，确保系统能够满足用户的使用需求。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系统性能期望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探讨用户对系统安全性的期望，包括数据传输安全、数据存储安全、用户权限管理等方面，保障用户数据的安全性。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系统安全性要求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调研用户对系统易用性和用户体验的需求，如界面设计、操作便捷性、交互友好性等，提升用户对系统的整体满意度。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系统易用性和用户体验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多源数据接入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用户希望平台能够支持多种数据源（如数据库、API、文件等）的接入，实现数据的统一管理和整合。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用户需要平台提供数据清洗和预处理功能，以去除重复、错误或无效数据，保证数据质量。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数据整合与标准化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用户期望平台能够实现不同来源数据的整合和标准化，以便进行后续的数据分析和可视化。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数据来源与整合需求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用户希望平台支持实时数据处理，能够即时反映数据变化和趋势。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高级数据分析功能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用户需要平台提供高级数据分析功能，如数据挖掘、预测分析等，以发现数据中的潜在价值和规律。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自定义分析流程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用户期望能够根据自己的需求自定义数据分析流程，提高分析的灵活性和效率。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交互式操作与体验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用户需要平台支持交互式操作，如缩放、筛选、拖拽等，以便更好地探索和理解数据。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用户期望能够根据自己的需求和偏好定制可视化界面和图表样式，提高使用体验。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丰富多样的可视化效果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用户希望平台提供多种可视化效果和图表类型，以便直观地展示数据和分析结果。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用户希望平台具备高性能处理能力，能够快速处理和分析大量数据，保证分析的实时性和准确性。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高性能处理能力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用户需要平台保持稳定运行，避免出现崩溃或数据丢失等问题，确保数据安全可靠。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用户期望平台具备良好的可扩展性和可维护性，以便根据实际需求进行功能扩展和系统升级。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可扩展性与可维护性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系统性能与稳定性需求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用户期望探讨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634" r="2463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用户希望能够自定义平台的界面风格、布局等，以满足个性化的使用习惯和需求。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直观易用的界面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用户期望平台的操作界面简洁明了，图标、按钮等元素易于理解和操作，减少学习成本。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流畅的操作体验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用户希望平台在操作过程中响应迅速，无明显的卡顿或延迟，提供流畅的使用体验。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操作便捷性与用户体验期望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强大的数据分析功能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用户希望平台具备高级的数据处理和分析能力，如数据挖掘、预测分析等，以支持更复杂的决策需求。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可定制化的功能模块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用户期望平台提供可定制化的功能模块，允许用户根据实际需求选择并组合所需的功能，实现个性化的解决方案。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多样化的数据展示方式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用户期望平台提供多种数据可视化方式，如图表、图像、动画等，以便更直观地展示数据。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功能丰富性与定制化期望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系统安全性与隐私保护期望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用户希望平台提供可靠的身份验证和权限管理机制，确保只有授权用户能够访问和使用相关数据和功能。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可靠的身份验证和权限管理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用户希望平台采取严格的数据加密和传输安全措施，确保数据在存储和传输过程中的安全性。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用户期望平台遵守隐私保护法规，对用户的个人数据和隐私信息进行保护，避免数据泄露和滥用。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合理的价格定位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用户期望平台的价格与其提供的功能和服务相匹配，寻求高性价比的解决方案。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用户希望通过使用平台提高工作效率，减少人力和时间成本，从而实现运营成本的降低。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提升投资回报率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用户期望通过平台的使用获得更好的业务洞察和决策支持，进而提升投资回报率和企业竞争力。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成本效益与投资回报期望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现有大数据可视化管控平台系统分析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https://d.book118.com/176103043202010040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2024-09-07T06:27:15.309</cp:lastPrinted>
  <dcterms:created xsi:type="dcterms:W3CDTF">2024-09-06T22:27:15Z</dcterms:created>
  <dcterms:modified xsi:type="dcterms:W3CDTF">2024-09-06T22:27:17Z</dcterms:modified>
</cp:coreProperties>
</file>