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3E256A-BF33-4F83-86DC-F8B91F490D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565118-1CAD-4E09-94C1-39498BEF5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20AF83-B7E3-4BD3-8D76-2F184C27AC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886107-A47B-4A84-8A22-3859C45C32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943F4F-3FCA-48DF-9CAC-A29A3BACB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D51725-3180-4B09-A6FD-79C512929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3F0F49-2D32-447A-9712-1A7CF0FDE5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D46429-4146-48E5-9A90-CDEC83A337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8F1C7F-CFF0-454D-9C24-1380B7011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333012-D6B8-4A51-804B-93C26E4527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A16753-B906-4EB2-A90D-F0216698C1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6103053240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无肝素透析技术及护理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无肝素透析技术的原理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无肝素透析技术的操作流程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无肝素透析技术的优势与局限性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无肝素透析技术的护理要点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无肝素透析技术的临床应用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09290" y="1560576"/>
            <a:ext cx="6827520" cy="19507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肝素是一种常用的抗凝剂，但在某些情况下，如存在出血风险的患者，使用肝素可能带来风险。无肝素透析技术就是在这样的背景下发展起来的，旨在为这些患者提供安全有效的透析治疗。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595201" y="2001561"/>
            <a:ext cx="1224808" cy="1062655"/>
            <a:chOff x="1595201" y="2001561"/>
            <a:chExt cx="1224808" cy="1062655"/>
          </a:xfrm>
        </p:grpSpPr>
        <p:sp>
          <p:nvSpPr>
            <p:cNvPr id="4" name="AutoShape 4"/>
            <p:cNvSpPr/>
            <p:nvPr/>
          </p:nvSpPr>
          <p:spPr>
            <a:xfrm rot="1800000">
              <a:off x="1595201" y="2001561"/>
              <a:ext cx="1224808" cy="1062655"/>
            </a:xfrm>
            <a:prstGeom prst="hexagon">
              <a:avLst>
                <a:gd name="adj" fmla="val 28663"/>
                <a:gd name="vf" fmla="val 11547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595201" y="4305483"/>
            <a:ext cx="1224808" cy="1062655"/>
            <a:chOff x="1595201" y="4305483"/>
            <a:chExt cx="1224808" cy="1062655"/>
          </a:xfrm>
        </p:grpSpPr>
        <p:sp>
          <p:nvSpPr>
            <p:cNvPr id="6" name="AutoShape 6"/>
            <p:cNvSpPr/>
            <p:nvPr/>
          </p:nvSpPr>
          <p:spPr>
            <a:xfrm rot="1800000">
              <a:off x="1595201" y="4305483"/>
              <a:ext cx="1224808" cy="1062655"/>
            </a:xfrm>
            <a:prstGeom prst="hexagon">
              <a:avLst>
                <a:gd name="adj" fmla="val 28663"/>
                <a:gd name="vf" fmla="val 11547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657324" y="2214971"/>
            <a:ext cx="1059059" cy="66150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678135" y="4506051"/>
            <a:ext cx="1059059" cy="66150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3609290" y="3861450"/>
            <a:ext cx="6827520" cy="19507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随着医疗技术的进步，无肝素透析技术逐渐受到关注，成为临床实践中重要的研究方向。了解无肝素透析技术的原理、应用及护理要点对于提高透析患者的生存质量具有重要意义。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03" b="160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无肝素透析技术的定义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无肝素透析是指在进行血液透析时，不使用肝素等抗凝剂，以避免对血液和透析器造成凝血的风险。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无肝素透析技术通常适用于存在出血风险或对肝素过敏的患者，通过物理方法或特定的血液滤网来防止血液在透析过程中发生凝固。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无肝素透析技术的原理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无肝素透析利用了人体自然抗凝机制，通过减少肝素使用来避免出血风险。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自然抗凝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血液凝固机制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监测与控制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无肝素透析过程中，血液凝固是一个自然过程，通过血小板和内源性凝血途径来防止血液流失。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无肝素透析过程中，需要对患者的凝血状态进行实时监测，以确保血液不发生凝固。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抗凝原理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血液透析通过半透膜清除血液中的毒素和多余水分，维持酸碱平衡和电解质平衡。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750" r="14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6504" b="1650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清除毒素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半透膜允许小分子物质如尿素、肌酐等通过弥散作用进入透析液，而大分子物质则被阻挡在血液中。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弥散作用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在血液透析过程中，水分和低分子物质通过半透膜从血液进入透析液，从而实现超滤作用。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超滤作用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血液透析原理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无肝素透析技术的操作流程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950" b="289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操作前的准备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评估患者情况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了解患者的病情、凝血功能、有无出血倾向等，以便制定合适的无肝素透析方案。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设备准备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确保透析机、管路、穿刺针等设备处于良好状态，并备好必要的急救药品和器材。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患者准备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告知患者无肝素透析的目的、操作过程及注意事项，消除其紧张情绪，取得患者的配合。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定时观察透析器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密切观察透析器的凝血情况，如发现有凝血块应及时清除，确保透析的顺利进行。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避免输血或注射药物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在无肝素透析期间，应避免输血或注射其他药物，以免增加凝血的风险。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严格控制血流速度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在无肝素透析过程中，应将血流速度控制在适当的范围内，避免因血流过快导致凝血。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操作中的注意事项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透析结束后，应评估患者的生命体征、透析效果及有无并发症等情况。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评估患者情况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注意观察穿刺点及周围皮肤有无出血、血肿等情况，及时发现并处理。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观察出血情况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5375" b="153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向患者及家属介绍无肝素透析的相关知识，指导患者保持良好的生活习惯和饮食结构，提高自我管理能力。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健康宣教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操作后的护理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https://d.book118.com/176103053240010052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2024-09-19T13:27:15.270</cp:lastPrinted>
  <dcterms:created xsi:type="dcterms:W3CDTF">2024-09-19T05:27:15Z</dcterms:created>
  <dcterms:modified xsi:type="dcterms:W3CDTF">2024-09-19T05:27:17Z</dcterms:modified>
</cp:coreProperties>
</file>