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A08F6-4C36-4079-9304-06852EE1F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5E2AC-FA41-4053-950A-72819E3E4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C5E30-90C4-41D6-8946-236152CC0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8E2A7-ED10-4DEC-9407-30AD68EAF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142E79-2868-4FC9-BC4F-4B2D70F9D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133F4-8310-4E71-AF61-08D168273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B7A52-D1F0-4A0B-A841-1D6D92CBB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034F6-2247-42AD-AC49-57D66C8D3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AB404-E0C0-485D-800A-9CF2DDEB1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074E9-45CE-4168-B46C-0353E88B2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4ADF5-C940-4DC7-B836-F86C82312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1105423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315主题宣传活动策划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宣传推广方案制定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现场布置与氛围营造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参与者体验优化措施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3" r="26633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315是国际消费者权益日，由国际消费者联盟组织于1983年确定，目的在于扩大消费者权益保护的宣传，使之在世界范围内得到重视。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中国自1991年起，将每年的3月15日定为“消费者权益日”，通过宣传和教育活动，提高消费者的维权意识和能力。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315消费者权益日由来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中国消费者权益保护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国际消费者权益日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636" b="8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14" b="52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00" b="85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本次活动目标与意义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提高消费者维权意识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通过活动宣传和教育，提高消费者对自身权益的认知和保护意识。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倡导诚信经营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呼吁企业诚信经营，尊重和保护消费者权益，营造安全、放心的消费环境。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促进社会和谐稳定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通过维护消费者权益，促进社会公平正义，实现社会和谐稳定。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随着消费市场的不断扩大和消费者维权意识的提高，消费者投诉逐年增多，涉及商品质量、服务质量、虚假宣传等方面。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958" r="9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消费者投诉增多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消费者对商品和服务的需求日益多样化，对品质、安全、环保等方面的要求也越来越高。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208" r="8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25" r="2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部分企业在经营过程中存在欺诈、虚假宣传等不诚信行为，严重损害了消费者权益。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企业诚信经营不足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市场现状及需求分析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诚信315，共建消费新生态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该主题突出了315的核心价值——诚信，同时倡导共建消费新生态，体现了企业与消费者共同营造良好市场环境的愿景。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19" r="19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主题设定及解读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创意一：315诚信之树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通过AR技术，让消费者在手机上种植一颗虚拟的“诚信之树”。每当消费者进行诚信消费行为时，树木就会成长，并结出“诚信之果”，以此鼓励消费者坚持诚信消费。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创意构思展示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创意二：315诚信接力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在社交媒体上发起一场“诚信接力”活动，邀请消费者、企业和名人共同参与。参与者需分享自己的诚信消费故事或倡议，并邀请更多人加入接力，共同传递诚信的力量。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创意构思展示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创意三：315消费维权知识竞赛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通过线上知识竞赛的形式，普及消费者权益保护知识。设置多个奖项，吸引消费者积极参与，提高消费者的维权意识和能力。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创意构思展示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倡导共建理念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结合品牌理念，倡导消费者、企业和政府共同营造诚信、公平、透明的市场环境。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强化品牌形象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通过独特的创意和互动形式，让消费者深刻感受到品牌对诚信的重视和倡导，从而增强品牌形象和认知度。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强调企业诚信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通过展示企业在产品质量、售后服务等方面的诚信行为，提升消费者对品牌的信任度。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与品牌形象融合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活动策划与执行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3月15日，全天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市中心广场及主要商业街区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时间地点安排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开幕式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领导致辞、嘉宾介绍、活动主题宣讲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主题宣传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通过展板、视频、现场讲解等多种形式展示消费者权益保护知识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设置问答、抽奖等互动环节，吸引观众参与，加深消费者权益保护意识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总结发言、合影留念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负责活动期间的安全保障工作，包括现场安全监管、应急处理等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后勤组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负责活动场地布置、设备租赁、物资采购等后勤保障工作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负责设计和组织互动环节，包括问答、抽奖等，以及现场秩序维护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活动总负责人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负责整体策划、组织、协调和监督活动实施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负责设计、制作和布置宣传展板、视频等宣传资料，以及现场宣传讲解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人员分工及职责明确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https://d.book118.com/176111054233010035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2024-09-05T23:51:28.504</cp:lastPrinted>
  <dcterms:created xsi:type="dcterms:W3CDTF">2024-09-05T15:51:28Z</dcterms:created>
  <dcterms:modified xsi:type="dcterms:W3CDTF">2024-09-05T15:51:30Z</dcterms:modified>
</cp:coreProperties>
</file>