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EC2E8-1C01-4211-87EF-9F0C7EB7E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CA51C6-A911-4A71-A50E-78AE62A2B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6FDF66-13AC-41AF-B768-F683F314D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7592AB-227B-4E78-A25F-39B9E0C76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4AC7FB-8B0B-4EB0-A1B1-711085074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D15882-3665-4B62-838F-9017CFE75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ABBF30-54BF-469D-A7E0-7984A6C46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4AA954-2E65-4B71-BFD7-8C59EB4A3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C98192-24C4-498B-9DB0-2A0124164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F7B8FE-4876-4AFF-8A11-70DC7B1D1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1EE871-8868-42AF-88E3-6BA864F6B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111121054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预防治疗心脑血管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了解心脑血管疾病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心脑血管疾病的预防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心脑血管疾病的治疗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心脑血管疾病的康复与护理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心脑血管疾病的教育与预防宣传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了解心脑血管疾病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这些疾病通常与动脉粥样硬化、高血压、高血脂等心血管疾病相关。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心脑血管疾病是全球范围内导致死亡和残疾的主要原因之一。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2299" r="2299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91" b="879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心脑血管疾病是指心脏和脑部的血管疾病，包括冠心病、脑梗塞、脑出血等。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心脑血管疾病的定义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950" r="2995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85" r="3108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440" r="2644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包括冠心病、心肌梗死、心绞痛、心律失常等。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包括脑梗塞、脑出血、短暂性脑缺血发作等。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脑血管疾病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心脑血管疾病的类型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高血压是心脑血管疾病最重要的危险因素之一，长期高血压会导致血管壁损伤，增加动脉粥样硬化的风险。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吸烟会损伤血管壁，增加血液黏稠度，促进动脉粥样硬化的发生。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高血脂包括胆固醇、甘油三酯等，这些物质在血管壁上沉积，形成斑块，导致动脉粥样硬化。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糖尿病会导致血管病变，增加心脑血管疾病的风险。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心脑血管疾病的危险因素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心脑血管疾病的预防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保持健康的饮食习惯是预防心脑血管疾病的关键。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避免暴饮暴食，减少高热量、高脂肪和高糖食物的摄入，以维持健康的体重范围。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饮食应以低盐、低脂、低糖、高纤维、高维生素为主，多摄入新鲜蔬菜、水果、全谷类、低脂肪乳制品等，减少饱和脂肪酸和反式脂肪酸的摄入。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增加膳食纤维的摄入。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控制总热量摄入，保持理想体重。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膳食纤维有助于降低胆固醇和血糖水平，促进肠道蠕动，预防便秘。建议每天摄入25-38克的膳食纤维。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健康饮食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定期进行适量的运动有助于预防心脑血管疾病。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根据个人情况选择适合自己的运动方式，如快走、慢跑、游泳、骑车等有氧运动，以及力量训练等无氧运动。适量运动可以增强心肺功能，降低血压和血脂水平。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坚持长期规律的运动。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每周进行至少150分钟的中等强度有氧运动或75分钟的高强度有氧运动，并适当进行力量训练，以保持身体健康。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注意运动的适量和渐进性。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避免过度运动和突然增加运动强度，以免对身体造成伤害。应根据个人情况逐步增加运动量。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定期监测和控制血压、血糖和血脂水平是预防心脑血管疾病的重要措施。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保持健康的生活方式，如戒烟限酒、控制饮食、增加运动等，有助于降低血压、血糖和血脂水平，预防心脑血管疾病的发生。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遵循医生的建议，定期进行相关检查，了解自己的身体状况。如有异常，及时采取措施进行调整和治疗。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根据医生建议使用药物进行控制。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通过健康的生活方式来控制血压、血糖和血脂水平。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如血压、血糖和血脂水平异常且无法通过健康生活方式进行调整，需在医生指导下使用药物进行控制，以降低心脑血管疾病的风险。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控制血压、血糖和血脂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戒烟限酒是预防心脑血管疾病的重要措施之一。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吸烟和过量饮酒均会增加心脑血管疾病的风险，因此应尽量避免吸烟和饮酒或限制饮酒量。如已养成吸烟饮酒习惯，应尽早戒除或限制，以降低心脑血管疾病的发生风险。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戒烟限酒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心脑血管疾病的治疗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https://d.book118.com/176111121054010045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2024-09-14T01:18:34.269</cp:lastPrinted>
  <dcterms:created xsi:type="dcterms:W3CDTF">2024-09-13T17:18:34Z</dcterms:created>
  <dcterms:modified xsi:type="dcterms:W3CDTF">2024-09-13T17:18:36Z</dcterms:modified>
</cp:coreProperties>
</file>