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B6FE1-B8BD-4896-A0B4-6791C078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F1957-69B0-4DB4-B58A-69939C0E4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09A4E-277B-4ABB-BDB4-DC89C6BC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7EE90-2D37-4CB9-A230-98014392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35044-5600-4A92-8630-C4B6D0F1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5176C-26E5-49D6-8448-20A173860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750C1-7D99-478F-8F14-156CB31AE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06DB1-3909-4EA9-A89C-1B8F6D36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0BFB7-FB6E-4DD1-8100-DE4B2C60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37C40-A723-493C-9991-48C9408C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F0B2E-AAA6-4A10-8B0A-528EA2AD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13051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《GYK制动装置》PPT课件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GYK制动装置的组成和工作原理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GYK制动装置的应用场景和案例分析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GYK制动装置的维护和保养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GYK制动装置的发展趋势和未来展望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GYK制动装置概述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GYK制动装置是一种铁路列车制动系统中的关键设备，用于控制列车的制动和缓解操作。它采用电气指令来控制制动缸的压力，从而实现列车的制动和缓解。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GYK制动装置的定义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GYK制动装置的用途和功能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GYK制动装置的主要用途是确保列车在运行过程中的安全性和稳定性。它具有多种功能，包括但不限于：接收并执行制动指令、控制制动缸压力、监测列车状态和故障等。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GYK制动装置的用途和功能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GYK制动装置的特点和优势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YK制动装置具有高可靠性、高精度和易于维护的特点。它能够快速响应制动指令，提供稳定的制动力，并具有自我诊断功能，便于及时发现和排除故障。此外，GYK制动装置还具有远程控制和智能化管理的优势，提高了列车运行的安全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GYK制动装置的特点和优势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GYK制动装置的组成和工作原理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传动机构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控制机构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辅助装置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制动装置的组成部件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364" r="93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016" r="30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产生制动力的主要部件，通常由制动盘和制动蹄组成。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将制动器产生的制动力传递到车轮的机构，包括传动轴、轴承和齿轮等。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控制制动力的施加和释放，包括制动踏板、制动油路和制动阀等。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如制动液、制动管路和制动附件等，用于保证制动系统的正常工作和提高制动性能。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制动力传递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通过传动机构将制动力传递到车轮，使车轮减速或停止转动。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制动力的产生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当驾驶员踩下制动踏板时，控制机构会接通制动器的油路，使制动器内的活塞压缩制动液，产生压力，使制动蹄片与制动盘摩擦，产生制动力。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制动释放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当驾驶员松开制动踏板时，控制机构会释放制动器的油路，使活塞回位，解除制动力。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125" r="15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制动装置的工作原理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42" b="31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制动装置的安全性分析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分析在不同工况下，制动装置的稳定性表现，如紧急制动、连续制动等。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可靠性分析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评估制动装置在长期使用过程中可能出现的故障和失效模式，以及相应的预防措施。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对制动装置的安全性能进行评估，如制动距离、制动减速度等指标，以及在各种路况和天气条件下的表现。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GYK制动装置的应用场景和案例分析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https://d.book118.com/176113051102010035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2024-09-05T04:20:22.123</cp:lastPrinted>
  <dcterms:created xsi:type="dcterms:W3CDTF">2024-09-04T20:20:22Z</dcterms:created>
  <dcterms:modified xsi:type="dcterms:W3CDTF">2024-09-04T20:20:24Z</dcterms:modified>
</cp:coreProperties>
</file>