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29F8A-4B4E-4A1C-BB67-6122F112E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E5ADC-CFF6-4BA5-A84E-781AD7E8F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F46D4-417E-411C-84D2-FE8FF6A3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8B667-449F-4FC5-827A-2FDCDE9E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E4C2DC-4C74-466B-8C6F-2330CD256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AF4D6-E3CF-42D1-9F86-89568914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D5292-7509-41FD-810D-76034B16C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D22E1-C9EE-48CB-85BC-30ED652D6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5025F-C726-4820-809C-3F7082522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D613B-206F-4784-9267-BAA84973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0577D-5826-4973-A45F-AD63A517F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13233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放射治疗护理PPT课件\n## 1.放射治疗的基本原理与应用\n### 1.1放射治疗的发展历程与种类\n### 1.2放射治疗的原理及作用机制\n### 1.3放射治疗在临床中的应用领域\n## 2.放射治疗前的护理准备\n### 2.1患者心理护理与沟通\n### 2.2患者身体评估与检查\n### 2.3制定个性化的放射治疗计划\n## 3.放射治疗期间的护理措施\n### 3.1皮肤护理与预防感染\n### 3.2观察与处理放射治疗副作用\n### 3.3患者的营养支持与饮食指导\n## 4.放射治疗后的护理康复\n### 4.1放射治疗后并发症的预防与护理\n### 4.2患者生活指导与康复训练\n### 4.3患者的心理康复与社交支持\n## 5.放射治疗护理的质量管理与持续改进\n### 5.1放射治疗护理的质量控制标准与评价体系\n### 5.2护理人员的专业培训与职业发展\n### 5.3放射治疗护理的持续改进与未来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放射治疗护理PPT课件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放射治疗的基本原理与应用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放射治疗的发展历程与种类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放射治疗的发展历程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X射线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的发现和应用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钴-60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加速器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三维适形放疗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调强放疗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技术的出现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放射治疗的种类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外照射放疗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：如X射线、钴-60、加速器治疗等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内照射放疗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放射性核素治疗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粒子植入治疗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立体定向放疗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伽马刀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质子刀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放射治疗的原理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放射性物质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射线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射线对肿瘤细胞的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间接损伤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放射治疗的作用机制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：射线直接作用于肿瘤细胞，导致细胞死亡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：射线破坏肿瘤细胞内的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DNA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，影响细胞分裂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：放射治疗后，机体产生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免疫应答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，进一步清除肿瘤细胞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放射治疗的原理及作用机制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放射治疗在临床中的应用领域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放射治疗在肿瘤治疗中的应用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根治性放疗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：用于治疗早期肿瘤，如肺癌、乳腺癌等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姑息性放疗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：用于治疗晚期肿瘤，缓解症状，提高生活质量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放射治疗在其他疾病治疗中的应用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放射性核素治疗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甲状腺功能亢进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骨转移癌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介入放射学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血管病变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放射治疗前的护理准备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战胜疾病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顾虑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身体评估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，如体力、体重等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：如CT、MRI等，确定肿瘤部位和范围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：如血常规、肝肾功能等，评估患者的身体状况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患者身体评估与检查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制定个性化的放射治疗计划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根据患者的病情和需求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合适的放射治疗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合适的放射治疗设备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个性化放射治疗计划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：确保肿瘤得到足够的照射，同时保护正常组织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：根据患者的身体状况，合理安排治疗时间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放射治疗期间的护理措施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https://d.book118.com/176113233011010103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放射治疗护理PPT课件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2024-09-28T04:02:01.397</cp:lastPrinted>
  <dcterms:created xsi:type="dcterms:W3CDTF">2024-09-27T20:02:01Z</dcterms:created>
  <dcterms:modified xsi:type="dcterms:W3CDTF">2024-09-27T20:02:03Z</dcterms:modified>
</cp:coreProperties>
</file>