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6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77939-7AEF-4139-8C7D-85FF9E9FD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F2469-7F8E-4CBB-A67C-C2F931F4D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6BE0D-C963-4122-BFAB-3A9231AEB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61456-CFB7-4990-A1A7-4305F2417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21C691-D7ED-49B7-BB42-1895A3AD5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643F3E-6067-459C-999D-C3138FC62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2FCC06-4C23-4636-B4CB-D7325E086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5EBB1-D3DE-4AA9-A16B-2A053538F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35F05-7EB3-4C80-94C5-7FA1FE6EE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41600-AB5E-4A60-957B-51B9E51FA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462C6-DCE4-4F23-BE85-979FB02A8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885" r:id="rId2"/>
    <p:sldLayoutId id="2147484886" r:id="rId3"/>
    <p:sldLayoutId id="2147484887" r:id="rId4"/>
    <p:sldLayoutId id="2147484888" r:id="rId5"/>
    <p:sldLayoutId id="2147484889" r:id="rId6"/>
    <p:sldLayoutId id="2147484890" r:id="rId7"/>
    <p:sldLayoutId id="2147484891" r:id="rId8"/>
    <p:sldLayoutId id="2147484892" r:id="rId9"/>
    <p:sldLayoutId id="2147484893" r:id="rId10"/>
    <p:sldLayoutId id="214748489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1521201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健康与安全管理培训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培训背景与目的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健康与安全法律法规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健康与安全基础知识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健康与安全操作规程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健康与安全检查与整改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健康与安全意识培养与宣传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1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培训背景与目的</a:t>
            </a:r>
            <a:endParaRPr lang="zh-CN" altLang="en-US"/>
          </a:p>
        </p:txBody>
      </p:sp>
      <p:sp>
        <p:nvSpPr>
          <p:cNvPr id="10490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培训背景介绍</a:t>
            </a:r>
            <a:endParaRPr lang="zh-CN" altLang="en-US"/>
          </a:p>
        </p:txBody>
      </p:sp>
      <p:sp>
        <p:nvSpPr>
          <p:cNvPr id="104911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员工健康与安全意识有待提高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健康与安全问题日益重要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培训是提高员工健康与安全意识的有效途径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本次培训旨在提高员工的健康与安全意识和技能水平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培训目的与意义</a:t>
            </a:r>
            <a:endParaRPr lang="zh-CN" altLang="en-US"/>
          </a:p>
        </p:txBody>
      </p:sp>
      <p:sp>
        <p:nvSpPr>
          <p:cNvPr id="104916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保障员工身心健康，提高企业生产效率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促进企业健康与安全管理水平的提升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增强员工对健康与安全管理的技能和能力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提高员工对健康与安全管理的认识和意识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健康与安全法律法规</a:t>
            </a:r>
            <a:endParaRPr lang="zh-CN" altLang="en-US"/>
          </a:p>
        </p:txBody>
      </p:sp>
      <p:sp>
        <p:nvSpPr>
          <p:cNvPr id="104923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国家相关法律法规</a:t>
            </a:r>
            <a:endParaRPr lang="zh-CN" altLang="en-US"/>
          </a:p>
        </p:txBody>
      </p:sp>
      <p:sp>
        <p:nvSpPr>
          <p:cNvPr id="104929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《中华人民共和国劳动法》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其他相关法律法规及规章制度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《中华人民共和国安全生产法》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《中华人民共和国职业病防治法》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行业标准与规范</a:t>
            </a:r>
            <a:endParaRPr lang="zh-CN" altLang="en-US"/>
          </a:p>
        </p:txBody>
      </p:sp>
      <p:sp>
        <p:nvSpPr>
          <p:cNvPr id="10493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国家健康与安全法律法规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行业健康与安全标准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企业健康与安全规章制度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员工健康与安全培训要求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企业内部规章制度</a:t>
            </a:r>
            <a:endParaRPr lang="zh-CN" altLang="en-US"/>
          </a:p>
        </p:txBody>
      </p:sp>
      <p:sp>
        <p:nvSpPr>
          <p:cNvPr id="10494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员工健康与安全管理制度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安全生产责任制度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职业病防治制度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应急救援与事故报告制度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健康与安全基础知识</a:t>
            </a:r>
            <a:endParaRPr lang="zh-CN" altLang="en-US"/>
          </a:p>
        </p:txBody>
      </p:sp>
      <p:sp>
        <p:nvSpPr>
          <p:cNvPr id="104947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职业病危害因素识别与防护</a:t>
            </a:r>
            <a:endParaRPr lang="zh-CN" altLang="en-US"/>
          </a:p>
        </p:txBody>
      </p:sp>
      <p:sp>
        <p:nvSpPr>
          <p:cNvPr id="104954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职业病危害因素分类：化学、物理、生物等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4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识别方法：通过体检、问卷调查、现场调查等方式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5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防护措施：佩戴防护用品、改善工作环境、加强健康宣传等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5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定期检查与监测：确保员工身体健康，及时发现并处理问题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危险源辨识与风险评估</a:t>
            </a:r>
            <a:endParaRPr lang="zh-CN" altLang="en-US"/>
          </a:p>
        </p:txBody>
      </p:sp>
      <p:sp>
        <p:nvSpPr>
          <p:cNvPr id="104959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0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1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风险评估的过程和工具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风险评估的结果与应对措施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危险源的定义和分类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2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危险源的辨识方法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https://d.book118.com/176115212012010034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3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健康与安全管理培训</vt:lpstr>
      <vt:lpstr>目录</vt:lpstr>
      <vt:lpstr>添加章节标题</vt:lpstr>
      <vt:lpstr>培训背景与目的</vt:lpstr>
      <vt:lpstr>培训背景介绍</vt:lpstr>
      <vt:lpstr>培训目的与意义</vt:lpstr>
      <vt:lpstr>健康与安全法律法规</vt:lpstr>
      <vt:lpstr>国家相关法律法规</vt:lpstr>
      <vt:lpstr>行业标准与规范</vt:lpstr>
      <vt:lpstr>企业内部规章制度</vt:lpstr>
      <vt:lpstr>健康与安全基础知识</vt:lpstr>
      <vt:lpstr>职业病危害因素识别与防护</vt:lpstr>
      <vt:lpstr>危险源辨识与风险评估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2024-09-03T00:35:06.063</cp:lastPrinted>
  <dcterms:created xsi:type="dcterms:W3CDTF">2024-09-02T16:35:06Z</dcterms:created>
  <dcterms:modified xsi:type="dcterms:W3CDTF">2024-09-02T16:35:08Z</dcterms:modified>
</cp:coreProperties>
</file>