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A8DBF-2C54-4CA6-88CD-A8383FE2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64BD-729A-43A6-9782-83D110A5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4899-2E52-4562-94B5-EEF0339E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BE32F-1721-48D6-9250-17284D6B3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2C963-FF33-4759-AA24-AC0CAD15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E4EB3-0E40-4F9C-A063-BA21F1B6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ADA9B-8256-48A8-9237-75AB30C79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CF30E-0191-4594-B799-A6C7D1BEC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267A2-BD6F-4AA0-ADE9-98EF23937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4F4E3-12D9-454D-B042-2CB765DCF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39599-F35E-466F-A20E-432301B09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pn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15214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滨海地区火灾防控手册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火灾风险评估与预警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火灾事故调查与处理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火灾是指在时间和空间上失去控制的燃烧所造成的灾害。在各种灾害中，火灾是最经常、最普遍地威胁公众安全和社会发展的主要灾害之一。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根据可燃物的类型和燃烧特性，火灾大致可分为A类（固体物质火灾）、B类（液体或可熔化的固体物质火灾）、C类（气体火灾）、D类（金属火灾）和E类（带电火灾）等五类。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滨海地区通常集中了大量的石油化工、港口物流等易燃易爆企业和设施，一旦发生火灾，极易引发连锁反应，造成重大人员伤亡和财产损失。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救援困难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滨海地区往往交通不便，消防车辆和人员难以快速到达现场。同时，火灾现场可能存在有毒有害气体和复杂地形等不利因素，给救援工作带来极大困难。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影响广泛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滨海地区是经济发达、人口密集的区域，火灾不仅会对当地居民的生命财产安全造成威胁，还可能对周边地区乃至整个国家的经济和社会稳定产生深远影响。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滨海地区火灾特点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通过建立健全的火灾防控体系，提高滨海地区抵御火灾风险的能力，减少火灾发生的概率和损失，保障人民群众生命财产安全和社会稳定。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坚持预防为主、防消结合的原则，注重源头治理、综合治理和系统治理，强化政府主导、部门联动、单位负责、全民参与的工作机制，形成齐抓共管、群防群治的良好局面。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75" r="25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火灾风险评估与预警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42" b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通过对滨海地区内各类潜在火源进行全面排查和辨识，明确可能引发火灾的危险源。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评估滨海地区内建筑物、设施及人员等承灾体的脆弱性，确定火灾可能造成的影响范围和程度。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收集并分析滨海地区历史火灾数据，总结火灾发生规律及特点，为风险评估提供参考。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历史火灾数据统计分析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存在重大危险源或承灾体脆弱性较高的区域，火灾发生概率和潜在损失较大。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高风险区域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低风险区域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存在一定危险源或承灾体脆弱性适中的区域，火灾发生概率和潜在损失适中。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危险源较少且承灾体脆弱性较低的区域，火灾发生概率和潜在损失较小。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通过设立火灾监测点、配备专业监测设备等方式，实时监测滨海地区火灾风险动态，确保及时发现并报告潜在火情。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根据风险评估结果，针对不同风险等级区域制定相应的预警信息发布标准，通过广播、电视、短信等多种渠道及时发布预警信息。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在收到预警信息后，相关部门应立即启动应急响应程序，组织人员疏散、调配救援力量、启动灭火设备等措施，确保火灾得到及时有效控制。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使用不燃或难燃材料，减少火灾荷载，提高建筑耐火等级。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872" b="1887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合理划分防火分区，采用防火墙、防火门等措施，阻止火势蔓延。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防火分区设置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设置足够的安全出口和疏散通道，确保人员快速安全撤离。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建筑结构防火设计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消防器材配置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消防设施维护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安装火灾自动报警系统，及时发现火情并报警。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设置自动喷水灭火系统，及时扑灭火源，控制火势发展。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配备灭火器、灭火毯等消防器材，方便人员及时处置初期火灾。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定期对消防设施进行检查、维护和更新，确保其完好有效。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消防设施配置与维护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https://d.book118.com/176115214043010031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2024-08-29T16:00:58.790</cp:lastPrinted>
  <dcterms:created xsi:type="dcterms:W3CDTF">2024-08-29T08:00:58Z</dcterms:created>
  <dcterms:modified xsi:type="dcterms:W3CDTF">2024-08-29T08:01:00Z</dcterms:modified>
</cp:coreProperties>
</file>