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8BE82-5C66-4B9D-96C2-672D9B286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B709D-D64E-40BF-AF23-C26772B1A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3FAB1-EFB2-4244-8492-726290FBA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EF018-B3D7-4509-93E2-BDBD1A196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D3ED0D-B8F7-45A0-A29B-8156D5729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2A8EB7-7CF5-4B37-88E5-DD897AD37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133472-C126-40A5-95A8-C9C7789D4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9681D-FD37-43C6-83D8-0F594B43A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6B43D-201B-4183-9998-8E79E2768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071EC-AE01-4427-A932-99A49951A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247F6-5D41-42E5-B4AA-B79E66191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210141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优化组织结构的管理咨询方法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组织结构优化概述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诊断现有组织结构问题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设计新型组织结构方案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实施新型组织结构变革管理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监控评估新型组织结构效果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总结：提高管理咨询效果，助力企业发展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组织结构优化概述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组织结构是指企业内部各部门、各层级之间职责、权限、沟通等关系的制度安排，是实现企业战略目标的重要手段。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合理的组织结构有助于提高企业运行效率，降低管理成本，增强企业竞争力，同时也有利于员工个人职业发展。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重要性体现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优化目标与原则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通过调整和改进组织结构，实现企业战略落地、提升组织绩效、激发员工活力等目标。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在优化过程中应遵循战略导向、市场适应、权责清晰、协同高效等原则，确保优化结果符合企业发展需要。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以信息技术为基础，适用于跨地域、跨行业的企业集团。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灵活性强，适用于项目型或创新型企业。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分权管理，适用于多元化经营或规模较大的企业。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简单直接，适用于小型企业或初创期企业。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强调专业化分工，适用于业务较为复杂的企业。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常见组织结构类型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不同组织结构类型适用于不同规模、不同发展阶段、不同行业的企业。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选择依据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在选择组织结构时，应综合考虑企业战略、业务特点、员工素质、企业文化等多方面因素，确保所选结构能够支持企业长期发展。同时，也要关注组织结构调整的时机和方式，以降低变革风险。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适用范围及选择依据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诊断现有组织结构问题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设计调研问卷和访谈指南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针对组织内部各类人员设计问卷，收集关于组织结构、职责划分、沟通协作等方面的信息；同时制定访谈指南，对关键岗位人员进行深入交流。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实施调研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通过在线或纸质问卷收集数据，组织面对面或电话访谈，确保调研的广泛性和深入性。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整理调研结果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对收集到的数据进行整理、分类和汇总，形成调研报告，为后续分析提供基础。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数据统计分析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运用统计分析方法对调研数据进行处理，识别出组织结构中存在的问题和短板。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问题归纳与分类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将识别出的问题进行归纳和分类，如部门设置不合理、职责划分不清、沟通协作不畅等。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原因剖析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针对每个问题深入剖析其产生的原因，如制度不健全、管理理念落后、人员素质不高等。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数据分析与问题识别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制定解决方案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针对关键问题制定具体的解决方案，明确解决目标、措施和时间表。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在识别出的问题中，确定对组织影响最大、最迫切需要解决的问题作为关键问题。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对关键问题的影响进行评估，包括其对组织效率、员工士气、客户满意度等方面的影响。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关键问题定位及影响评估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提出改进建议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根据问题诊断和解决方案，提出具体的改进建议，包括优化部门设置、明确职责划分、加强沟通协作等。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可行性分析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对改进建议进行可行性分析，评估其实施难度、成本效益和潜在风险。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根据可行性分析结果制定实施计划，明确实施步骤、责任人和时间节点。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改进建议与可行性分析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设计新型组织结构方案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明确企业战略目标和业务发展方向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通过对企业内外部环境分析，确定企业未来发展战略及核心业务。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梳理现有业务流程与资源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全面了解企业当前业务流程、资源配置及运营状况，为组织结构优化提供基础。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分析业务需求与组织能力差距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结合战略目标，分析企业现有组织能力与未来业务需求之间的差距。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战略导向与业务需求分析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对企业内各部门、岗位的职能进行全面分析，明确各部门、岗位的职责和权限。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根据业务需求和企业战略，优化职能设置，避免职能重叠和缺失。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建立清晰的权责体系，确保各项决策和执行活动有明确的责任主体。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权责体系建立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职能划分与权责明确化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根据企业战略、业务规模和复杂程度，合理设置组织层级，提高组织效率。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层级设置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建立有效的沟通机制，确保信息在组织内部畅通无阻，提高决策效率和执行力。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沟通机制设计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打破部门壁垒，构建跨部门、跨层级的协作机制，促进资源共享和协同作战。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协作机制构建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10" r="1731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层级设置及沟通协作机制设计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https://d.book118.com/176121014110010045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2024-09-14T03:52:28.768</cp:lastPrinted>
  <dcterms:created xsi:type="dcterms:W3CDTF">2024-09-13T19:52:28Z</dcterms:created>
  <dcterms:modified xsi:type="dcterms:W3CDTF">2024-09-13T19:52:31Z</dcterms:modified>
</cp:coreProperties>
</file>