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C39F-B7AB-4BDE-B755-A411C2F6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B62F7-C990-4001-AC6E-8DFB065C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9DBE5-F903-4691-B60F-5D93FAC33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A7EE8-4D3B-4D7B-9A5B-5D93CC4C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2BA66-1B0E-444E-9D92-A0B4FB68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5FDDC-9683-41BD-8EA5-C485127E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241FD-EBD9-43A4-A287-588468EA7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A5F18-2D3E-462F-A77D-7B21551B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DB530-B265-4137-B30A-02B66711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6FA9C-D299-45F7-A93C-AD34CD500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244BB-F856-4C50-AD6B-9A666401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26" Type="http://schemas.openxmlformats.org/officeDocument/2006/relationships/tags" Target="../tags/tag274.xml" /><Relationship Id="rId27" Type="http://schemas.openxmlformats.org/officeDocument/2006/relationships/tags" Target="../tags/tag275.xml" /><Relationship Id="rId28" Type="http://schemas.openxmlformats.org/officeDocument/2006/relationships/tags" Target="../tags/tag276.xml" /><Relationship Id="rId29" Type="http://schemas.openxmlformats.org/officeDocument/2006/relationships/tags" Target="../tags/tag277.xml" /><Relationship Id="rId3" Type="http://schemas.openxmlformats.org/officeDocument/2006/relationships/tags" Target="../tags/tag251.xml" /><Relationship Id="rId30" Type="http://schemas.openxmlformats.org/officeDocument/2006/relationships/tags" Target="../tags/tag278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17" Type="http://schemas.openxmlformats.org/officeDocument/2006/relationships/tags" Target="../tags/tag306.xml" /><Relationship Id="rId18" Type="http://schemas.openxmlformats.org/officeDocument/2006/relationships/tags" Target="../tags/tag307.xml" /><Relationship Id="rId19" Type="http://schemas.openxmlformats.org/officeDocument/2006/relationships/tags" Target="../tags/tag308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1020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机械量的电测法教学课件PPT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机械量的电测法概述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机械量电测法的基本原理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机械量电测法的实施步骤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机械量电测法的应用实例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机械量电测法的注意事项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机械量的电测法概述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机械量电测法的定义</a:t>
            </a:r>
            <a:endParaRPr lang="zh-CN" altLang="en-US"/>
          </a:p>
        </p:txBody>
      </p:sp>
      <p:sp>
        <p:nvSpPr>
          <p:cNvPr id="10491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机械量电测法是一种通过测量机械量（如位移、速度、加速度等）来获取信息的方法。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机械量电测法主要包括位移测量、速度测量、加速度测量等。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机械量电测法广泛应用于各种领域，如机械制造、航空航天、汽车制造等。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机械量电测法的优点是测量精度高、响应速度快、稳定性好等。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机械量电测法的应用领域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工业自动化：用于测量和控制各种机械量，如压力、流量、温度等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科学研究：用于测量和分析各种物理现象，如力学、热学、电磁学等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医疗设备：用于测量和分析人体生理参数，如血压、心电图、呼吸频率等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航空航天：用于测量和控制飞行器上的各种机械量，如速度、高度、姿态等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机械量电测法的优势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实时监测：可以实时监测被测物体的状态，及时发现问题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非接触测量：无需接触被测物体，避免对被测物体造成破坏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高精度测量：可以实现高精度的测量，满足科研和工业需求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适应性强：可以适应各种恶劣环境，如高温、高压、强磁场等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1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机械量电测法的基本原理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电测法的原理</a:t>
            </a:r>
            <a:endParaRPr lang="zh-CN" altLang="en-US"/>
          </a:p>
        </p:txBody>
      </p:sp>
      <p:sp>
        <p:nvSpPr>
          <p:cNvPr id="104949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机械量电测法是通过测量机械量（如位移、速度、加速度等）的变化来获取信息的方法。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电测法的基本原理是利用传感器将机械量转换为电信号，然后通过数据处理和分析得到所需的信息。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传感器是电测法的核心部件，其性能直接影响测量结果的准确性和可靠性。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电测法具有非接触、高精度、实时性等优点，广泛应用于工业自动化、科学研究等领域。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电测法的基本元件</a:t>
            </a:r>
            <a:endParaRPr lang="zh-CN" altLang="en-US"/>
          </a:p>
        </p:txBody>
      </p:sp>
      <p:sp>
        <p:nvSpPr>
          <p:cNvPr id="1049576" name="圆角矩形 3"/>
          <p:cNvSpPr/>
          <p:nvPr>
            <p:custDataLst>
              <p:tags r:id="rId2"/>
            </p:custDataLst>
          </p:nvPr>
        </p:nvSpPr>
        <p:spPr>
          <a:xfrm rot="16200000">
            <a:off x="5688361" y="-2648550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4"/>
          <p:cNvSpPr/>
          <p:nvPr>
            <p:custDataLst>
              <p:tags r:id="rId3"/>
            </p:custDataLst>
          </p:nvPr>
        </p:nvSpPr>
        <p:spPr>
          <a:xfrm rot="16200000">
            <a:off x="357418" y="268305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圆角矩形 5"/>
          <p:cNvSpPr/>
          <p:nvPr>
            <p:custDataLst>
              <p:tags r:id="rId4"/>
            </p:custDataLst>
          </p:nvPr>
        </p:nvSpPr>
        <p:spPr>
          <a:xfrm rot="16200000">
            <a:off x="5688361" y="-3678520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6"/>
          <p:cNvSpPr/>
          <p:nvPr>
            <p:custDataLst>
              <p:tags r:id="rId5"/>
            </p:custDataLst>
          </p:nvPr>
        </p:nvSpPr>
        <p:spPr>
          <a:xfrm rot="16200000">
            <a:off x="357418" y="1652423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4" name="圆角矩形 11"/>
          <p:cNvSpPr/>
          <p:nvPr>
            <p:custDataLst>
              <p:tags r:id="rId6"/>
            </p:custDataLst>
          </p:nvPr>
        </p:nvSpPr>
        <p:spPr>
          <a:xfrm rot="16200000">
            <a:off x="5688361" y="-587945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12"/>
          <p:cNvSpPr/>
          <p:nvPr>
            <p:custDataLst>
              <p:tags r:id="rId7"/>
            </p:custDataLst>
          </p:nvPr>
        </p:nvSpPr>
        <p:spPr>
          <a:xfrm rot="16200000">
            <a:off x="357418" y="4743664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8"/>
            </p:custDataLst>
          </p:nvPr>
        </p:nvSpPr>
        <p:spPr>
          <a:xfrm rot="16200000">
            <a:off x="5688361" y="-1617915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10"/>
          <p:cNvSpPr/>
          <p:nvPr>
            <p:custDataLst>
              <p:tags r:id="rId9"/>
            </p:custDataLst>
          </p:nvPr>
        </p:nvSpPr>
        <p:spPr>
          <a:xfrm rot="16200000">
            <a:off x="357418" y="371302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2" name="圆角矩形 7"/>
          <p:cNvSpPr/>
          <p:nvPr>
            <p:custDataLst>
              <p:tags r:id="rId10"/>
            </p:custDataLst>
          </p:nvPr>
        </p:nvSpPr>
        <p:spPr>
          <a:xfrm rot="16200000">
            <a:off x="5688361" y="441359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8"/>
          <p:cNvSpPr/>
          <p:nvPr>
            <p:custDataLst>
              <p:tags r:id="rId11"/>
            </p:custDataLst>
          </p:nvPr>
        </p:nvSpPr>
        <p:spPr>
          <a:xfrm rot="16200000">
            <a:off x="357418" y="577296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14"/>
          <p:cNvSpPr txBox="1"/>
          <p:nvPr>
            <p:custDataLst>
              <p:tags r:id="rId12"/>
            </p:custDataLst>
          </p:nvPr>
        </p:nvSpPr>
        <p:spPr>
          <a:xfrm>
            <a:off x="1143710" y="544140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计算机：处理和分析采集到的数据，显示测量结果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98" name="文本框 15"/>
          <p:cNvSpPr txBox="1"/>
          <p:nvPr>
            <p:custDataLst>
              <p:tags r:id="rId13"/>
            </p:custDataLst>
          </p:nvPr>
        </p:nvSpPr>
        <p:spPr>
          <a:xfrm>
            <a:off x="1144376" y="3380136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滤波器：去除信号中的噪声和干扰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0" name="文本框 16"/>
          <p:cNvSpPr txBox="1"/>
          <p:nvPr>
            <p:custDataLst>
              <p:tags r:id="rId14"/>
            </p:custDataLst>
          </p:nvPr>
        </p:nvSpPr>
        <p:spPr>
          <a:xfrm>
            <a:off x="1143710" y="441143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数据采集卡：将放大后的信号转换为计算机可处理的数字信号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2" name="文本框 17"/>
          <p:cNvSpPr txBox="1"/>
          <p:nvPr>
            <p:custDataLst>
              <p:tags r:id="rId15"/>
            </p:custDataLst>
          </p:nvPr>
        </p:nvSpPr>
        <p:spPr>
          <a:xfrm>
            <a:off x="1144376" y="1319530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传感器：将机械量转换为电信号的关键元件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4" name="文本框 18"/>
          <p:cNvSpPr txBox="1"/>
          <p:nvPr>
            <p:custDataLst>
              <p:tags r:id="rId16"/>
            </p:custDataLst>
          </p:nvPr>
        </p:nvSpPr>
        <p:spPr>
          <a:xfrm>
            <a:off x="1143710" y="2350831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放大器：将传感器输出的微弱电信号放大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电测法的测量电路</a:t>
            </a:r>
            <a:endParaRPr lang="zh-CN" altLang="en-US"/>
          </a:p>
        </p:txBody>
      </p:sp>
      <p:sp>
        <p:nvSpPr>
          <p:cNvPr id="104966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6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测量电路的基本结构：包括电源、测量元件、信号处理电路等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测量元件的选择：根据被测机械量的类型和特性选择合适的测量元件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信号处理电路的设计：包括信号放大、滤波、转换等环节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测量结果的显示和处理：将测量结果通过显示屏或数据记录设备显示出来，并进行数据处理和分析。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4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机械量电测法的实施步骤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确定测量方案</a:t>
            </a:r>
            <a:endParaRPr lang="zh-CN" altLang="en-US"/>
          </a:p>
        </p:txBody>
      </p:sp>
      <p:sp>
        <p:nvSpPr>
          <p:cNvPr id="104982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确定测量对象：明确需要测量的机械量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制定测量计划：制定测量的时间、地点、人员等计划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设定测量参数：设定测量仪器的参数，如量程、精度等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选择测量仪器：根据测量对象选择合适的测量仪器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2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选择合适的传感器</a:t>
            </a:r>
            <a:endParaRPr lang="zh-CN" altLang="en-US"/>
          </a:p>
        </p:txBody>
      </p:sp>
      <p:sp>
        <p:nvSpPr>
          <p:cNvPr id="104992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确定测量需求：测量范围、精度、响应时间等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考虑环境因素：温度、湿度、电磁干扰等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比较不同传感器的性能和价格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考虑传感器的安装和维护方便性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安装与调试传感器</a:t>
            </a:r>
            <a:endParaRPr lang="zh-CN" altLang="en-US"/>
          </a:p>
        </p:txBody>
      </p:sp>
      <p:sp>
        <p:nvSpPr>
          <p:cNvPr id="1050006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08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1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选择合适的传感器类型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2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14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1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安装传感器到测量点上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20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2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连接传感器到数据采集设备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4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26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2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调整传感器参数，确保测量精度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0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32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3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检查传感器工作状态，确保正常工作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6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38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4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记录传感器安装和调试信息，便于后续维护和故障排查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https://d.book118.com/176121020223010030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机械量的电测法教学课件PPT</vt:lpstr>
      <vt:lpstr>目录</vt:lpstr>
      <vt:lpstr>添加章节标题</vt:lpstr>
      <vt:lpstr>机械量的电测法概述</vt:lpstr>
      <vt:lpstr>机械量电测法的定义</vt:lpstr>
      <vt:lpstr>机械量电测法的应用领域</vt:lpstr>
      <vt:lpstr>机械量电测法的优势</vt:lpstr>
      <vt:lpstr>机械量电测法的基本原理</vt:lpstr>
      <vt:lpstr>电测法的原理</vt:lpstr>
      <vt:lpstr>电测法的基本元件</vt:lpstr>
      <vt:lpstr>电测法的测量电路</vt:lpstr>
      <vt:lpstr>机械量电测法的实施步骤</vt:lpstr>
      <vt:lpstr>确定测量方案</vt:lpstr>
      <vt:lpstr>选择合适的传感器</vt:lpstr>
      <vt:lpstr>安装与调试传感器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2024-08-29T02:42:55.417</cp:lastPrinted>
  <dcterms:created xsi:type="dcterms:W3CDTF">2024-08-28T18:42:55Z</dcterms:created>
  <dcterms:modified xsi:type="dcterms:W3CDTF">2024-08-28T18:43:01Z</dcterms:modified>
</cp:coreProperties>
</file>