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E3371-D3E8-40CE-8ED8-C5D66B021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182D2-BF06-48DD-9CF8-8D5C75774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07E93-1155-4B9A-926A-82510E76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7D49E-C47F-401C-B0DD-74B65ED2B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05CC77-5E04-4E98-9146-7D7AAF92C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E55D11-0B7D-473E-9940-8938BD33C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A1BA04-936E-4AEB-8E7B-333B8F226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DFA69-3A3A-4590-8595-F52F219D7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5E1DB-ED79-4E10-8917-672482220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24121-773D-41B9-9765-BB36E93A2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78DFA-7823-4565-91AE-475E1F648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212012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心脏术后病人的护理查房PPT课件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心脏术后病人概述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心脏术后病人概述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心脏术后病人的特点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心脏手术后，病人身体虚弱，容易疲劳。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病人面临较大的心理压力，如担心手术效果、恢复情况等。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心脏手术对身体造成较大创伤，需要较长时间恢复。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手术后可能出现多种并发症，如感染、心律失常等。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身体虚弱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需要长时间恢复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并发症风险高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心脏术后病人的常见问题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手术后疼痛和不适感明显，影响病人的休息和康复。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病人容易出现焦虑、抑郁等心理问题，影响治疗和康复。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手术后疼痛、心理压力等因素可能导致睡眠障碍。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手术后需要控制饮食，病人可能出现营养不均衡等问题。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采取有效措施减轻病人疼痛和不适感，提高生活质量。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减轻疼痛与不适感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帮助病人调整心态，积极面对康复过程。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促进心理适应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通过有效护理措施提高病人睡眠质量。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根据病情需要，为病人提供科学合理的营养支持。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维持良好营养状态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心脏术后病人的护理目标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密切监测病人的心率、血压、呼吸等生命体征，及时发现异常情况。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在心脏术后，病人的生命体征可能会出现波动，因此需要定时记录和观察病人的心率、血压和呼吸情况。如发现异常，应及时报告医生并采取相应措施。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19" r="30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92" r="169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评估病人疼痛程度，采取适当的止痛措施，减轻病人痛苦。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术后疼痛是常见的并发症，护士应定期评估病人的疼痛程度，并遵医嘱给予适当的止痛药物或非药物治疗，如物理治疗、按摩等，以缓解病人的疼痛。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根据病人情况制定个性化的饮食计划，保证营养摄入。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心脏术后病人的饮食应遵循低盐、低脂、高蛋白的原则，护士应根据病人的营养需求和饮食偏好，与营养师共同制定个性化的饮食计划，确保病人获得足够的营养支持。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协助病人进行适当的活动和康复训练，促进术后恢复。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术后，适当的活动和康复训练有助于改善病人的心肺功能和肌肉力量，提高生活质量。护士应协助病人进行康复训练，并根据病人情况逐步增加活动量，避免过度劳累。同时，还要注意观察病人有无疲劳、气促等症状，及时调整康复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活动与康复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https://d.book118.com/176121201240010032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2024-09-01T08:06:56.873</cp:lastPrinted>
  <dcterms:created xsi:type="dcterms:W3CDTF">2024-09-01T00:06:56Z</dcterms:created>
  <dcterms:modified xsi:type="dcterms:W3CDTF">2024-09-01T00:06:58Z</dcterms:modified>
</cp:coreProperties>
</file>