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ECF65-BBE4-4ECD-9E09-70FCF879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5843F-97E9-49A1-BBD2-08899568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6E32B-69D0-4F03-8C29-B00009E15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87EC7-3801-4D05-8FF1-908DB636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641E1-95D5-43F2-B372-1D966374C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E6970B-54A3-4EDC-86DC-09045AB3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36E9C-F708-4ADD-8769-3DE0F8C3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3C301-C223-42B5-BEB5-2D20111D5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DFBEE-5EC8-4EDB-8C3D-F98641C0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44091-4AF1-4164-AA23-5ACD7AE75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F87C1-1D3B-451E-97A1-33784100F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2021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宜家品牌挑战与未来发展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宜家创始人英格瓦·坎普拉德在瑞典创建了宜家公司。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1943年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宜家开始推出家具系列，并逐渐发展成为全球家居品牌。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1950年代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宜家不断拓展全球市场，并持续推出创新产品和服务。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提供设计美观、价格实惠的家居产品，让更多人享受美好的家居生活。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持续创新、优质低价、环保可持续。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宜家的品牌定位与理念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宜家一直致力于创新设计，提供多样化的家居产品，满足不同消费者的需求。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宜家对产品的品质有严格的要求，确保产品的耐用性和安全性。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宜家提供定制化服务，根据消费者的需求和喜好，提供个性化的家居解决方案。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宜家通过优化供应链和降低成本，实现产品的低价格销售，吸引更多消费者。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58" r="21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00" r="296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600" r="296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低成本、低价格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宜家推出多种套餐供消费者选择，满足不同预算的需求。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套餐销售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宜家定期举行促销活动，提供折扣、赠品等优惠，提高消费者购买意愿。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国际扩张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宜家不断拓展国际市场，将品牌影响力扩大到全球范围。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宜家与房地产商、酒店等合作伙伴开展合作，共同推广品牌和拓展市场份额。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实体店与线上销售相结合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宜家在各地开设实体店，同时通过官方网站、电商平台等渠道进行线上销售，实现线上线下融合。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08" r="20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宜家在实体店设置体验区，让消费者亲身感受产品的品质和设计，提高购买决策的信心。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宜家通过各种媒体进行广告宣传，提高品牌知名度和美誉度。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宜家推出会员制度，为会员提供专属优惠和增值服务，增加客户粘性。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宜家品牌传播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https://d.book118.com/176122021201010050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2024-09-16T03:32:20.429</cp:lastPrinted>
  <dcterms:created xsi:type="dcterms:W3CDTF">2024-09-15T19:32:20Z</dcterms:created>
  <dcterms:modified xsi:type="dcterms:W3CDTF">2024-09-15T19:32:22Z</dcterms:modified>
</cp:coreProperties>
</file>