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5BD9A5-889D-4571-9B38-2349E8471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4AE1E6-28F7-47A7-A191-FBB8ECFF7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6FCA47-8708-4C1C-A458-5824DAB07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0B344F-DFB3-4ACD-856E-127B7950B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1FAF53-0A45-4884-A471-8113DC4DC9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3DE88A-E042-4EB2-86B5-8052F9D7F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A66FAE-490A-4F5C-984F-324BB0C718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EDCB8-994D-4E90-8333-B91F206BBB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96499-7E82-4A2D-8F03-D8EE1F150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1EC90-039F-4395-B7ED-56A504DE1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E91AD-4909-4E13-BF46-081CD70F6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22031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概率论及数理统计参数估计</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概率论基础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数理统计基本概念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参数估计方法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参数估计的性质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非参数估计方法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应用案例及实践意义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概率论基础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在一定条件下，并不总是发生的结果称为事件。事件分为必然事件、不可能事件和随机事件。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概率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描述随机事件发生的可能性大小的数值，记作P(A)。概率的取值范围在0和1之间，其中0表示事件不可能发生，1表示事件必然发生。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古典概型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如果每个样本点发生的可能性相等，则称这种概率模型为古典概型。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事件与概率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条件概率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在事件B发生的条件下，事件A发生的概率，记作P(A|B)。条件概率的计算公式为P(A|B) = P(AB) / P(B)。</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事件的独立性</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如果事件A的发生与否对事件B发生的概率没有影响，则称事件A与事件B相互独立。即P(AB) = P(A)P(B)。</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离散型随机变量的分布律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描述离散型随机变量取各个值的概率，常用分布有0-1分布、二项分布、泊松分布等。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连续型随机变量的概率密度函数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描述连续型随机变量在某个区间内取值的概率，常用分布有均匀分布、指数分布、正态分布等。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随机变量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定义在样本空间上的实值函数，用于描述随机试验的结果。随机变量分为离散型随机变量和连续型随机变量。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描述随机变量平均取值的大小，记作E(X)。对于离散型随机变量，数学期望等于各可能取值与其对应概率的乘积之和；对于连续型随机变量，数学期望等于概率密度函数与自变量乘积的积分。</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数学期望</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描述随机变量取值波动程度的大小，记作D(X)。方差等于数学期望的平方减去数学期望的平方的数学期望。</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方差</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描述两个随机变量之间线性相关程度的量。协方差等于两个随机变量的数学期望的乘积减去两个随机变量乘积的数学期望；相关系数等于协方差除以两个随机变量标准差的乘积。</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协方差与相关系数</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大数定律表明当试验次数足够多时，频率近似于概率；中心极限定理表明当样本量足够大时，样本均值的分布近似于正态分布。</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大数定律与中心极限定理</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数字特征与极限定理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数理统计基本概念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样本容量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样本中包含的个体数目，通常用n表示。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研究对象的全体个体组成的集合，通常用一个概率分布来描述。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样本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从总体中随机抽取的一部分个体组成的集合，用于推断总体的性质。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样本的函数，用于描述样本的特征，如样本均值、样本方差等。</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统计量</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统计量的概率分布，描述了统计量在多次抽样中的分布情况。</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抽样分布</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卡方分布、t分布、F分布等。</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常见的抽样分布</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点估计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用一个具体的数值来估计总体参数的方法，如样本均值估计总体均值。</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区间估计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用一个区间来估计总体参数的方法，该区间以一定的概率包含总体参数的真值。</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置信区间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用于区间估计的区间，其置信水平表示了区间包含总体参数真值的概率。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点估计与区间估计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假设检验与显著性水平</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在假设检验中可能犯的错误，分别表示拒绝真实原假设和接受不真实原假设的错误。</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第一类错误与第二类错误</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根据样本信息对总体参数或总体分布进行推断的方法，包括原假设、备择假设、检验统计量、拒绝域等概念。</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假设检验</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用于假设检验的一个阈值，表示当原假设为真时，拒绝原假设的概率。通常取0.05或0.01等较小的值。</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显著性水平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参数估计方法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矩估计法是一种基于样本矩与总体矩相等的原理进行参数估计的方法。通过计算样本的k阶原点矩或中心矩，可以估计出总体的k阶原点矩或中心矩，进而得到参数的估计值。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矩估计法具有直观、简单的优点，且对于大样本数据，其估计结果通常具有较好的精度。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对于小样本数据，矩估计法的估计结果可能不够准确，且对于某些分布形态，矩估计法可能无法得到满意的参数估计值。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矩估计法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822" r="1782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最大似然估计法是一种基于极大化样本数据的似然函数进行参数估计的方法。通过求解似然函数的极大值点，可以得到参数的估计值。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最大似然估计法具有理论上的优良性质，如一致性、无偏性和有效性等。对于大样本数据，其估计结果通常具有较好的精度和稳定性。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对于小样本数据或某些复杂的分布形态，最大似然估计法可能无法得到满意的参数估计值，且计算过程可能较为复杂。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缺点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最大似然估计法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原理</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优点</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缺点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最小二乘法</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最小二乘法是一种基于最小化误差平方和进行参数估计的方法。通过求解使得误差平方和最小的参数值，可以得到参数的估计值。</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最小二乘法具有计算简单、易于实现的优点，且对于线性模型，其估计结果具有无偏性和有效性等优良性质。</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对于非线性模型或存在异常值的情况，最小二乘法的估计结果可能不够准确和稳定。</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https://d.book118.com/176122031010010042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2024-09-09T06:07:10.793</cp:lastPrinted>
  <dcterms:created xsi:type="dcterms:W3CDTF">2024-09-08T22:07:10Z</dcterms:created>
  <dcterms:modified xsi:type="dcterms:W3CDTF">2024-09-08T22:07:13Z</dcterms:modified>
</cp:coreProperties>
</file>