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28CD5-A760-4383-A21E-F50BF3714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7A5EB-8DC2-4CC3-A65E-D22CCB126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2B676-0486-42C9-B01C-A3AE3D2C8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2CA0F-4926-4519-815B-CE823165A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90661C-E0A7-4060-9D2F-D2AE23FD9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A5885A-4BF8-4E0C-9F93-7F78AB32C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FB5849-6552-4B0B-8EAF-51CB5010A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571F7-C885-488C-944F-9578858A8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73F55-28C1-41C4-AEA6-71D38A60F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89E41-A4BD-423F-B2CF-C2A473B69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F47A3-4AD5-4DAA-ABB3-A487D22A1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2211420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异彩纷呈的中国古代雕塑、工艺和建筑\n## 1.中国古代雕塑的发展历程与特点\n### 1.1先秦时期的雕塑风格与技艺\n### 1.2秦汉时期的雕塑创新与突破\n### 1.3魏晋南北朝时期的雕塑多样化\n## 2.中国古代工艺的精湛技艺与美学价值\n### 2.1陶瓷工艺的发展历程与代表性作品\n### 2.2青铜器的铸造技艺与文化内涵\n### 2.3丝绸工艺的创新与传播\n## 3.中国古代建筑的艺术特色与历史价值\n### 3.1宫殿建筑的布局与建筑风格\n### 3.2园林建筑的设计与意境\n### 3.3宗教建筑的特色与传承\n## 4.中国古代雕塑、工艺与建筑的相互影响\n### 4.1雕塑与工艺的相互促进与发展\n### 4.2建筑与雕塑的相互融合与影响\n### 4.3工艺与建筑的共同传承与创新\n## 5.中国古代雕塑、工艺和建筑在现代社会的传承与发展\n### 5.1古代雕塑、工艺和建筑的现代价值与意义\n### 5.2现代设计中对古代雕塑、工艺和建筑的借鉴与融合\n### 5.3传统文化与现代创新的相互促进与繁荣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600"/>
              <a:t>异彩纷呈的中国古代雕塑、工艺和建筑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中国古代雕塑的发展历程与特点</a:t>
            </a:r>
            <a:endParaRPr/>
          </a:p>
        </p:txBody>
      </p:sp>
      <p:sp>
        <p:nvSpPr>
          <p:cNvPr id="12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6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体现了当时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社会地位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的象征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雕刻技艺精湛，主题丰富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礼仪性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的雕塑作品</a:t>
                </a:r>
                <a:endParaRPr/>
              </a:p>
            </p:txBody>
          </p:sp>
          <p:sp>
            <p:nvSpPr>
              <p:cNvPr id="1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以玉石为主要材料</a:t>
                </a:r>
                <a:endParaRPr/>
              </a:p>
            </p:txBody>
          </p:sp>
        </p:grpSp>
        <p:grpSp>
          <p:nvGrpSpPr>
            <p:cNvPr id="16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反映了当时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宗教信仰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雕塑形象多为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装饰性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寓意性</a:t>
                </a:r>
                <a:endParaRPr/>
              </a:p>
            </p:txBody>
          </p:sp>
          <p:sp>
            <p:nvSpPr>
              <p:cNvPr id="1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雕塑风格具有神秘性和象征性</a:t>
                </a:r>
                <a:endParaRPr/>
              </a:p>
            </p:txBody>
          </p:sp>
        </p:grpSp>
        <p:grpSp>
          <p:nvGrpSpPr>
            <p:cNvPr id="17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玉琮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：用于祭祀天地的礼器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玉片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：用于装饰和礼仪的器物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青铜面具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：用于宗教活动和祭祀的器物</a:t>
                </a:r>
                <a:endParaRPr/>
              </a:p>
            </p:txBody>
          </p:sp>
          <p:sp>
            <p:nvSpPr>
              <p:cNvPr id="17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代表性雕塑作品</a:t>
                </a:r>
                <a:endParaRPr/>
              </a:p>
            </p:txBody>
          </p:sp>
        </p:grpSp>
      </p:grpSp>
      <p:pic>
        <p:nvPicPr>
          <p:cNvPr id="17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7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先秦时期的雕塑风格与技艺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组合 18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2" name="组合 18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雕塑材料多样化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不再局限于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玉石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，开始使用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陶土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木材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降低了雕塑制作的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丰富了雕塑的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表现形式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艺术风格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7" name="组合 18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雕塑风格更加写实和生动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雕塑形象更加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的刻画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雕塑主题更加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广泛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雕塑技艺得到了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</a:t>
                </a:r>
                <a:endParaRPr/>
              </a:p>
            </p:txBody>
          </p:sp>
          <p:pic>
            <p:nvPicPr>
              <p:cNvPr id="19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2" name="组合 19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代表性雕塑作品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兵马俑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：体现了秦朝军队的威武之势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四神瓦当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：展现了汉代瓦当艺术的独特魅力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东汉石阙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：表现了汉代石刻艺术的精湛技艺</a:t>
                </a:r>
                <a:endParaRPr/>
              </a:p>
            </p:txBody>
          </p:sp>
          <p:pic>
            <p:nvPicPr>
              <p:cNvPr id="19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秦汉时期的雕塑创新与突破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雕塑风格更加多元化和个性化</a:t>
                </a:r>
                <a:endParaRPr/>
              </a:p>
            </p:txBody>
          </p:sp>
          <p:sp>
            <p:nvSpPr>
              <p:cNvPr id="20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佛教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等宗教的影响，雕塑主题更加丰富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雕塑形象更加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植物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雕塑技艺得到了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进一步发展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，形成了各自的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地域风格</a:t>
                </a:r>
                <a:endParaRPr/>
              </a:p>
            </p:txBody>
          </p:sp>
        </p:grpSp>
        <p:grpSp>
          <p:nvGrpSpPr>
            <p:cNvPr id="20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雕塑与建筑、绘画等艺术的融合</a:t>
                </a:r>
                <a:endParaRPr/>
              </a:p>
            </p:txBody>
          </p:sp>
          <p:sp>
            <p:nvSpPr>
              <p:cNvPr id="20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雕塑作品成为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装饰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雕塑与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绘画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相互影响，共同展现了当时的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艺术风貌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雕塑艺术得到了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</a:t>
                </a:r>
                <a:endParaRPr/>
              </a:p>
            </p:txBody>
          </p:sp>
        </p:grpSp>
        <p:grpSp>
          <p:nvGrpSpPr>
            <p:cNvPr id="20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代表性雕塑作品</a:t>
                </a:r>
                <a:endParaRPr/>
              </a:p>
            </p:txBody>
          </p:sp>
          <p:sp>
            <p:nvSpPr>
              <p:cNvPr id="20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龙门石窟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：展现了北朝石刻艺术的辉煌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云冈石窟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：体现了南朝石刻艺术的独特魅力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辟邪石狮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：展现了魏晋南北朝时期石狮雕刻的精湛技艺</a:t>
                </a:r>
                <a:endParaRPr/>
              </a:p>
            </p:txBody>
          </p:sp>
        </p:grpSp>
      </p:grpSp>
      <p:pic>
        <p:nvPicPr>
          <p:cNvPr id="20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魏晋南北朝时期的雕塑多样化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中国古代工艺的精湛技艺与美学价值</a:t>
            </a:r>
            <a:endParaRPr/>
          </a:p>
        </p:txBody>
      </p:sp>
      <p:sp>
        <p:nvSpPr>
          <p:cNvPr id="21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陶瓷工艺的发展历程</a:t>
                </a:r>
                <a:endParaRPr/>
              </a:p>
            </p:txBody>
          </p:sp>
          <p:sp>
            <p:nvSpPr>
              <p:cNvPr id="22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原始社会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陶器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夏商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瓷器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，再到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青花瓷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工艺技术不断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，产品种类不断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形成了各自的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地域风格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历史特点</a:t>
                </a:r>
                <a:endParaRPr/>
              </a:p>
            </p:txBody>
          </p:sp>
        </p:grpSp>
        <p:grpSp>
          <p:nvGrpSpPr>
            <p:cNvPr id="22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陶瓷工艺的美学价值</a:t>
                </a:r>
                <a:endParaRPr/>
              </a:p>
            </p:txBody>
          </p:sp>
          <p:sp>
            <p:nvSpPr>
              <p:cNvPr id="2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陶瓷作品具有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艺术性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，深受人们喜爱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陶瓷表面的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纹饰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颜色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展现了独特的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美学风格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陶瓷工艺反映了当时的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社会风貌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文化特点</a:t>
                </a:r>
                <a:endParaRPr/>
              </a:p>
            </p:txBody>
          </p:sp>
        </p:grpSp>
        <p:grpSp>
          <p:nvGrpSpPr>
            <p:cNvPr id="22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代表性陶瓷作品</a:t>
                </a:r>
                <a:endParaRPr/>
              </a:p>
            </p:txBody>
          </p:sp>
          <p:sp>
            <p:nvSpPr>
              <p:cNvPr id="22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商朝铜爵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：展现了商朝铜器制作的精湛技艺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唐三彩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：体现了唐代陶瓷工艺的独特魅力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景德镇瓷器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：代表了明清时期瓷器制作的巅峰水平</a:t>
                </a:r>
                <a:endParaRPr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陶瓷工艺的发展历程与代表性作品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青铜器的铸造技艺</a:t>
                </a:r>
                <a:endParaRPr/>
              </a:p>
            </p:txBody>
          </p:sp>
          <p:sp>
            <p:nvSpPr>
              <p:cNvPr id="23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夏商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铜鼎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铜器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，再到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春秋战国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青铜器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工艺技术不断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，产品种类不断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形成了各自的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地域风格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历史特点</a:t>
                </a:r>
                <a:endParaRPr/>
              </a:p>
            </p:txBody>
          </p:sp>
        </p:grpSp>
        <p:grpSp>
          <p:nvGrpSpPr>
            <p:cNvPr id="23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青铜器的文化内涵</a:t>
                </a:r>
                <a:endParaRPr/>
              </a:p>
            </p:txBody>
          </p:sp>
          <p:sp>
            <p:nvSpPr>
              <p:cNvPr id="23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青铜器作为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礼器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，反映了当时的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礼仪制度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青铜器上的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纹饰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铭文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展现了独特的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文化内涵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青铜器工艺反映了当时的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艺术特点</a:t>
                </a:r>
                <a:endParaRPr/>
              </a:p>
            </p:txBody>
          </p:sp>
        </p:grpSp>
        <p:grpSp>
          <p:nvGrpSpPr>
            <p:cNvPr id="23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代表性青铜器作品</a:t>
                </a:r>
                <a:endParaRPr/>
              </a:p>
            </p:txBody>
          </p:sp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司母戊鼎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：展现了商朝青铜器制作的精湛技艺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莲鹤方壶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：体现了春秋战国时期青铜器设计的独特魅力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曾侯乙编钟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：代表了战国时期青铜器铸造的巅峰水平</a:t>
                </a:r>
                <a:endParaRPr/>
              </a:p>
            </p:txBody>
          </p:sp>
        </p:grpSp>
      </p:grpSp>
      <p:pic>
        <p:nvPicPr>
          <p:cNvPr id="24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青铜器的铸造技艺与文化内涵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丝绸工艺的发展历程</a:t>
                </a:r>
                <a:endParaRPr/>
              </a:p>
            </p:txBody>
          </p:sp>
          <p:sp>
            <p:nvSpPr>
              <p:cNvPr id="25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原始社会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丝织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丝绸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，再到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绸缎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工艺技术不断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，产品种类不断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形成了各自的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地域风格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历史特点</a:t>
                </a:r>
                <a:endParaRPr/>
              </a:p>
            </p:txBody>
          </p:sp>
        </p:grpSp>
        <p:grpSp>
          <p:nvGrpSpPr>
            <p:cNvPr id="25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丝绸工艺的美学价值</a:t>
                </a:r>
                <a:endParaRPr/>
              </a:p>
            </p:txBody>
          </p:sp>
          <p:sp>
            <p:nvSpPr>
              <p:cNvPr id="2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丝绸作品具有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柔软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等特点，深受人们喜爱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丝绸图案的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颜色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展现了独特的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美学风格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丝绸工艺反映了当时的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社会风貌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文化特点</a:t>
                </a:r>
                <a:endParaRPr/>
              </a:p>
            </p:txBody>
          </p:sp>
        </p:grpSp>
        <p:grpSp>
          <p:nvGrpSpPr>
            <p:cNvPr id="25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代表性丝绸作品</a:t>
                </a:r>
                <a:endParaRPr/>
              </a:p>
            </p:txBody>
          </p:sp>
          <p:sp>
            <p:nvSpPr>
              <p:cNvPr id="25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西汉素纱禅衣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：展现了汉代丝绸制作的精湛技艺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唐锦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：体现了唐代丝绸工艺的独特魅力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明清绸缎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：代表了明清时期丝绸制作的巅峰水平</a:t>
                </a:r>
                <a:endParaRPr/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丝绸工艺的创新与传播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中国古代建筑的艺术特色与历史价值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1" name="组合 10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宫殿建筑的布局特点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中轴线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对称布局，体现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建筑与园林、山水等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自然环境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相结合，形成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的景观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宫殿建筑具有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宗教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的双重意义</a:t>
                </a:r>
                <a:endParaRPr/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组合 15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宫殿建筑风格的特点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建筑规模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，体现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木构架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琉璃瓦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等独特的建筑工艺，展现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美学风格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建筑装饰丰富，包括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雕刻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彩绘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镶嵌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等，体现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文化内涵</a:t>
                </a:r>
                <a:endParaRPr/>
              </a:p>
            </p:txBody>
          </p:sp>
          <p:pic>
            <p:nvPicPr>
              <p:cNvPr id="2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" name="组合 20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代表性宫殿建筑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故宫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：展现了明清时期宫殿建筑的辉煌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颐和园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：体现了清代皇家园林的独特魅力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布达拉宫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：代表了藏族宫殿建筑的特色</a:t>
                </a:r>
                <a:endParaRPr/>
              </a:p>
            </p:txBody>
          </p:sp>
          <p:pic>
            <p:nvPicPr>
              <p:cNvPr id="2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宫殿建筑的布局与建筑风格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https://d.book118.com/176122114200010054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异彩纷呈的中国古代雕塑、工艺和建筑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2024-09-21T22:02:52.797</cp:lastPrinted>
  <dcterms:created xsi:type="dcterms:W3CDTF">2024-09-21T14:02:52Z</dcterms:created>
  <dcterms:modified xsi:type="dcterms:W3CDTF">2024-09-21T14:02:54Z</dcterms:modified>
</cp:coreProperties>
</file>