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C6058-830F-40E6-BE70-9734BE3B9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D3112-912B-4F6D-9B33-A4F168A11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943AA-4354-4224-95DA-740C52936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3538E7-69DE-467F-8647-38C83D7F7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8A1FD3-1DDE-43C2-8D1D-84C1CBD6D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02C8AB-56FA-49CD-B7B9-3718E5454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50EA69-4E9E-49E5-ABC2-B4072072F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C546F7-68A4-41C9-867C-763EABC03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3E2053-94EF-4270-8B4A-733CDB416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9A767-6F15-4BED-ACFB-14ECD90D5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21A86-6F69-4E50-BD31-97FFC3318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12401305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预防和制止餐饮浪费的行动指南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餐饮浪费的现状与影响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预防餐饮浪费的措施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制止餐饮浪费的行动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创新技术与解决方案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餐饮浪费的现状与影响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随着人们生活水平的提高，餐饮业快速发展，餐饮浪费现象也日益严重。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餐饮业快速发展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958" r="8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消费观念落后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125" r="4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监管不力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部分消费者缺乏节约意识，认为点菜过多是一种有面子、有地位的象征，导致大量食物被浪费。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餐饮行业监管不力，缺乏有效的约束机制，导致餐饮浪费现象难以得到有效遏制。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餐饮浪费的现状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粮食、水等资源是有限的，餐饮浪费导致这些资源被大量消耗，加剧了资源短缺问题。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00" r="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58" r="1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167" r="161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餐饮废弃物含有大量油脂和添加剂，处理不当会污染环境，影响生态平衡。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食物在生产、运输、储存和处置过程中会产生大量温室气体，加剧全球气候变化。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温室气体排放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餐饮浪费对环境的影响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餐饮浪费导致垃圾处理负担加重，增加社会成本。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社会负担加重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在粮食短缺的地区，餐饮浪费现象加剧了贫困问题，影响社会稳定。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贫困问题加剧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917" r="14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083" r="9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餐饮浪费违背了勤俭节约的传统美德，引发社会道德伦理问题。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道德伦理问题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餐饮浪费对社会的影响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预防餐饮浪费的措施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家庭教育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引导家长树立正确的饮食观念，从小培养孩子珍惜粮食、勤俭节约的习惯。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学校教育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将节约粮食、反对浪费纳入学校教育内容，通过课堂教育、校园文化活动等形式，加强对学生节约意识的培养。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开展主题宣传活动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通过媒体、网络、社区活动等多种渠道，广泛宣传节约粮食、反对浪费的理念，提高公众意识。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宣传教育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449" b="124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498" b="134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立法规范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制定相关法律法规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明确餐饮浪费行为的法律责任，对违规行为进行处罚，为制止餐饮浪费提供法律保障。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完善餐饮行业规范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制定餐饮行业规范，明确餐饮企业节约粮食、反对浪费的责任和义务，鼓励企业采取有效措施减少浪费。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加强执法监督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加大对餐饮浪费行为的执法力度，对违反法律法规和行业规范的行为进行严肃处理，形成震慑力。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鼓励餐饮企业自觉履行节约粮食、反对浪费的社会责任，通过制定节约措施、优化菜单设计等方式减少浪费。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餐饮企业承诺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发挥行业协会的桥梁纽带作用，制定行业自律规范，推动会员企业共同参与制止餐饮浪费行动。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行业协会引导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加强餐饮企业之间的交流合作，分享节约粮食、反对浪费的经验和做法，共同推动行业绿色发展。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开展行业交流合作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行业自律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制止餐饮浪费的行动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https://d.book118.com/176124013055010052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2024-09-18T15:33:46.285</cp:lastPrinted>
  <dcterms:created xsi:type="dcterms:W3CDTF">2024-09-18T07:33:46Z</dcterms:created>
  <dcterms:modified xsi:type="dcterms:W3CDTF">2024-09-18T07:33:48Z</dcterms:modified>
</cp:coreProperties>
</file>