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C07FB-87F8-41F8-8783-9400D743B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68ADD-750C-490E-AF1D-5AE1D6797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047EF-0B7B-44BC-9ADF-29E5A4D17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740121-9D7B-4D2A-8AE5-774E663D3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D22357-7F38-4734-AC15-DAE6324B7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A51D1C-3305-4981-86F6-1D37D3FB2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6CA610-48BF-4541-B801-509179C17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DD5451-74D6-427C-84AA-D2986C2CD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8CE76-FD12-4118-8E1A-2827A6917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81D50-D268-43E2-BDB3-986223C80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FA7AA-B4AB-4657-AFD2-6E9A20042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2411504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虚词不虚四类关键虚词译到位讲述资料课件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虚词的重要性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四类关键虚词的翻译技巧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实际翻译案例分析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总结与提高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虚词的重要性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在语法中，虚词指的是没有实际词汇意义的词，主要用于表达语法关系和意义。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常见虚词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虚词没有独立的词汇意义，但它在句子中起到重要的语法作用，帮助构成完整的句子。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常见的虚词包括助动词、介词、连词、冠词等。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虚词的定义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虚词在句子中起到重要的语法功能，如连接词与词、短语与短语、句子与句子等，使语言流畅、通顺。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虚词虽然本身没有具体的词汇意义，但在句子中能够表达出重要的意义，如时间、地点、方式等。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意义表达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通过使用虚词，可以调整词语的语序，使句子的意义更加清晰、准确。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语序调整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虚词的作用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虚词的分类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按功能分类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虚词可以根据其语法功能进行分类，如助动词、介词、连词、冠词等。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按意义分类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有些虚词虽然本身没有具体的词汇意义，但在句子中能够表达出一定的意义，如时间、地点、方式等。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按使用频率分类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根据虚词的使用频率，可以将虚词分为常用虚词和非常用虚词。常用虚词在日常交流中使用频率较高，而非常用虚词则较少使用。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四类关键虚词的翻译技巧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准确传达时间关系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时间虚词在句子中通常用来表示时间先后、时间点或时间段等关系。在翻译时，需要准确理解时间虚词所表达的时间关系，并选择适当的词汇进行翻译，确保时间关系的准确传达。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时间虚词的翻译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强调因果逻辑关系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因果虚词用于表示因果关系，通常用于连接两个句子或从句。在翻译时，需要强调因果逻辑关系，选择适当的词汇来表达因果关系，确保逻辑关系的清晰表达。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因果虚词的翻译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体现条件关系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条件虚词用于表示条件关系，通常用于引导条件状语从句。在翻译时，需要准确理解条件虚词所表达的条件关系，并选择适当的词汇来体现条件关系，确保条件关系的清晰表达。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条件虚词的翻译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https://d.book118.com/176124115042010033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2024-09-01T18:34:00.747</cp:lastPrinted>
  <dcterms:created xsi:type="dcterms:W3CDTF">2024-09-01T10:34:00Z</dcterms:created>
  <dcterms:modified xsi:type="dcterms:W3CDTF">2024-09-01T10:34:02Z</dcterms:modified>
</cp:coreProperties>
</file>