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A4B7D4-A07D-47C1-9DA3-5CD92FCF6A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DBF3DB-E89A-45C2-99C0-53A69979DC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B304D5-39F9-4289-BAD0-DC18D0C003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16AF0B-84E0-4480-A839-46FE017440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2ACBD9-80C1-4CA2-856E-E4F44B6549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7ED538-1299-4789-8841-6645390E73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31CD9B-3A6B-44D8-897D-84A132F1FB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B1A39B-3ADE-4A4C-9012-BDF4D45AD5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E01D97-007C-4CDF-906B-B4B2FE97E8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989E6D-465A-4A9E-BA8E-DA4D76A214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49E46C-D718-4A90-8C31-4E51A4AA68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12415402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学习中学生日常行为规范思想总结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中学生日常行为规范概述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中学生日常行为规范内容解读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中学生日常行为规范实施现状分析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中学生日常行为规范与思想道德教育关系探讨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中学生日常行为规范培养策略与实践</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提高学生道德素质</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促进学校德育工作</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营造和谐校园环境</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通过学习中学生日常行为规范，引导学生树立正确的价值观和道德观，培养学生良好的道德品质和行为习惯。</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中学生日常行为规范是学校德育工作的重要组成部分，通过对其的学习和落实，有助于推动学校德育工作的深入开展。</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规范学生的日常行为，有助于营造和谐、文明的校园环境，提高学生的整体素质和学校的形象。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汇报学生在校期间的学习情况、行为表现及遵守中学生日常行为规范的情况。</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汇报教师在学生日常行为规范教育和管理方面的工作情况，包括教育方式、管理措施及取得的成效等。</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汇报家长在学生日常行为规范教育中的参与和支持情况，包括家长对学校德育工作的认可度、对学生在家行为的监管情况等。</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学生学习和行为表现</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教师教育和管理情况</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家长参与和支持情况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中学生日常行为规范概述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中学生日常行为规范是指针对中学生群体制定的一系列行为准则和规范，旨在引导中学生树立正确的价值观、道德观和行为习惯。</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这些规范涵盖了中学生在学校、家庭和社会中应该遵守的基本礼仪、道德准则、学习纪律、生活习惯等方面的要求。</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塑造良好品德</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促进身心健康</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维护社会秩序</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合理的日常行为规范有助于中学生养成健康的生活习惯，促进身心健康发展。</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中学生作为社会的一员，遵守日常行为规范有助于维护社会的和谐与稳定。</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通过遵守日常行为规范，中学生能够逐渐形成良好的品德和道德修养，为未来的成长和发展奠定坚实基础。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适用范围</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适用对象</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中学生日常行为规范适用于所有中学生，包括初中生和高中生。</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中学生日常行为规范的适用对象主要是中学生个体，但同时也涉及到学生家庭、学校和社会等各个方面。这些方面需要共同努力，为中学生营造一个良好的成长环境。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中学生日常行为规范内容解读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799" r="1879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中学生应该尊敬师长，包括尊重教师的职业身份、尊重教师的知识和经验、尊重教师的人格和尊严等。在课堂上认真听讲，积极发言，遵守课堂纪律，认真完成作业，都是尊敬师长的表现。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尊敬师长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中学生应该与同学和睦相处，互相帮助，共同进步。在学校中，要积极参加集体活动，增强集体荣誉感，学会与同学合作和分享的精神。</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团结同学</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尊敬师长，团结同学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遵守纪律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中学生应该遵守学校的各项规章制度和纪律要求，包括校规、校纪、课堂纪律、考试纪律等。同时，也要遵守社会公德和法律法规，树立正确的价值观和道德观。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勤奋学习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中学生应该以学习为主要任务，养成良好的学习习惯和方法。要合理安排时间，制定学习计划，认真听讲、积极思考、主动发言、及时复习。同时，也要广泛涉猎课外知识，扩大自己的知识面和视野。</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219" r="232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遵守纪律，勤奋学习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937" r="2193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讲究卫生</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中学生应该养成良好的卫生习惯，保持个人卫生和公共卫生。不乱扔垃圾、不随地吐痰、不在公共场所吸烟等。同时，也要注意饮食卫生和用眼卫生等方面。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爱护公物</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中学生应该爱护学校的公共财物和设施，不随意破坏或浪费。要节约用水用电用纸等资源，积极参与环保活动和社会公益事业。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讲究卫生，爱护公物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中学生应该树立勤俭节约的意识，珍惜粮食、衣物等生活资源。不攀比消费、不浪费食物、不乱花钱等。同时，也要学会理财和规划自己的未来。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勤俭节约</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中学生应该具备艰苦奋斗的精神和毅力，勇于面对困难和挑战。要积极参加体育锻炼和劳动实践等活动，培养自己的意志品质和动手能力。同时，也要树立正确的价值观和人生观，为实现自己的人生目标而努力奋斗。</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艰苦奋斗</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勤俭节约，艰苦奋斗</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https://d.book118.com/176124154024010055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2024-09-22T14:26:44.027</cp:lastPrinted>
  <dcterms:created xsi:type="dcterms:W3CDTF">2024-09-22T06:26:44Z</dcterms:created>
  <dcterms:modified xsi:type="dcterms:W3CDTF">2024-09-22T06:26:45Z</dcterms:modified>
</cp:coreProperties>
</file>