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952C1-4C4A-4F9F-8A5D-BBE48C476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3102C-3108-4B43-88D0-0379556CB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00389-E47D-4EAD-ACAC-C1BF0705C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63A7D-07DF-44E8-A887-6FE9170A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FB4F9A-D905-4584-A885-AF6C4FC5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2ABA3-19AC-4B62-A257-DBC395CD8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C275C-460E-4E90-B188-1ED0A4E92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0BDCD-80D4-4B74-BD00-A293AC4F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84032-25DA-4610-A1C7-B9631861F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E4CF6-3852-4D82-9167-912C1B4A7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FC8A6-70D4-45E0-9370-28DD975A1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31051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通过手术方式解除脑积水，降低颅内压，改善患者症状。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解除脑积水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恢复脑功能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解除脑积水对脑组织的压迫，促进脑功能的恢复。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减轻患者症状，提高患者的生活质量。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根据患者的具体情况选择合适的手术入路，如侧脑室-腹腔分流术、脑室镜下第三脑室底部造瘘术等。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手术入路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在全身麻醉下进行手术，切开适当大小的头皮、骨瓣和硬膜，暴露脑组织并进行手术操作。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对手术部位进行缝合、固定和包扎，并密切观察患者的生命体征和病情变化。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密切观察患者的意识状态、瞳孔变化、生命体征等指标，及时发现并处理异常情况。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定期检查引流管是否通畅，防止引流管受压、扭曲或脱落。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注意预防术后并发症，如感染、出血、脑脊液漏等。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根据患者的具体情况进行适当的康复训练，促进脑功能的恢复。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保持伤口周围清洁，定期更换敷料，避免感染。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观察伤口情况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留意伤口是否有红肿、渗出等异常现象，及时报告医生。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评估患者的疼痛程度，给予适当的止痛措施，如药物、理疗等。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根据患者的具体情况，制定合理的饮食计划，保证营养均衡。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避免摄入辛辣、油腻等刺激性食物，以免影响伤口愈合。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餐后漱口，保持口腔卫生，预防口腔感染。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对患者进行认知行为疗法，帮助其正确认识疾病和康复过程。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给予患者心理支持，缓解紧张、焦虑等情绪。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鼓励家属参与患者的心理护理，共同营造良好的康复环境。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67" r="17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术后早期开始康复训练，如肢体按摩、被动运动等。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随着病情好转，逐渐引导患者进行主动运动训练，如站立、行走等。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主动运动训练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对患者进行日常生活能力训练，如穿衣、洗漱、进食等，帮助其尽快恢复正常生活。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术后常见问题及处理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https://d.book118.com/176131051205010044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2024-09-13T06:26:37.550</cp:lastPrinted>
  <dcterms:created xsi:type="dcterms:W3CDTF">2024-09-12T22:26:37Z</dcterms:created>
  <dcterms:modified xsi:type="dcterms:W3CDTF">2024-09-12T22:26:39Z</dcterms:modified>
</cp:coreProperties>
</file>