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8C1031-4889-4BFC-B9AB-DDE497E3B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B1D6FD-9DC3-49B4-9F09-B39977BAA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5CA906-F5B1-4C0C-9AF6-AAA628B49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479589-8FE7-4E7B-AB33-8BC549D70E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DDCE19-43CC-4236-A47C-3AD558B3BC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4E3C1A-5D6B-4D0E-BEAC-1062D5EDC2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906F7C-C5C7-4586-875F-A1750261D8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1323A6-0992-48C4-A2CD-1FB0C3BC4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D90FC5-06B0-4D96-B5D2-DE7DA0847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0064B-FE5B-4C8D-8937-AD5E11A36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D46A32-90AA-4830-BED9-D1A39B795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3212304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厂内安全教育培训</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汇报人：&lt;XXX&gt;</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2024-01-01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sp>
        <p:nvSpPr>
          <p:cNvPr id="5" name="AutoShape 5"/>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安全教育培训的重要性</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安全教育培训的内容</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安全教育培训的方式</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安全教育培训的考核与评估</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安全教育培训的持续改进</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安全教育培训的案例分享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安全教育培训的重要性</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933" b="31933"/>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2500" b="22500"/>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412666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通过案例分析、事故演练等形式，使员工深刻认识到安全事故的危害性和后果，增强安全意识。</a:t>
            </a:r>
            <a:endParaRPr lang="en-US" sz="1100"/>
          </a:p>
        </p:txBody>
      </p:sp>
      <p:sp>
        <p:nvSpPr>
          <p:cNvPr id="7" name="AutoShape 7"/>
          <p:cNvSpPr/>
          <p:nvPr/>
        </p:nvSpPr>
        <p:spPr>
          <a:xfrm>
            <a:off x="6258305" y="1926781"/>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定期开展安全教育培训，使员工了解安全操作规程和安全规章制度，提高员工的安全意识。</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提高员工安全意识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3852" b="3852"/>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83777" y="2176554"/>
            <a:ext cx="391119" cy="269367"/>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58540" y="4086065"/>
            <a:ext cx="441594" cy="269367"/>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安全教育培训有助于员工掌握安全操作技能和应急处理能力，预防安全事故的发生。</a:t>
            </a:r>
            <a:endParaRPr lang="en-US" sz="1100"/>
          </a:p>
        </p:txBody>
      </p:sp>
      <p:sp>
        <p:nvSpPr>
          <p:cNvPr id="9" name="AutoShape 9"/>
          <p:cNvSpPr/>
          <p:nvPr/>
        </p:nvSpPr>
        <p:spPr>
          <a:xfrm>
            <a:off x="6640980" y="4622606"/>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通过定期的安全检查和隐患排查，及时发现和整改安全隐患，降低安全事故发生的概率。</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预防安全事故的发生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519" r="10519"/>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4" y="1933035"/>
            <a:ext cx="4276714" cy="159713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安全教育培训有助于保障员工的生命安全和身体健康，避免因操作失误或违规操作导致的安全事故。</a:t>
            </a:r>
            <a:endParaRPr lang="en-US" sz="1100"/>
          </a:p>
        </p:txBody>
      </p:sp>
      <p:sp>
        <p:nvSpPr>
          <p:cNvPr id="9" name="AutoShape 9"/>
          <p:cNvSpPr/>
          <p:nvPr/>
        </p:nvSpPr>
        <p:spPr>
          <a:xfrm>
            <a:off x="1352704" y="3640012"/>
            <a:ext cx="4276714" cy="15615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通过提高员工的安全意识和技能水平，减少因安全事故导致的公司财产损失。</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保障员工生命安全和公司财产安全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安全教育培训的内容</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745" b="15745"/>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9601" b="19601"/>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详细描述</a:t>
            </a:r>
            <a:endParaRPr lang="en-US" sz="1100"/>
          </a:p>
        </p:txBody>
      </p:sp>
      <p:sp>
        <p:nvSpPr>
          <p:cNvPr id="7" name="AutoShape 7"/>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培训应涵盖《安全生产法》等相关法律法规，使员工了解国家对安全生产的要求和标准，明确企业及员工在安全生产中的权利和义务，为安全生产提供法律保障。</a:t>
            </a:r>
            <a:endParaRPr lang="en-US" sz="1100"/>
          </a:p>
        </p:txBody>
      </p:sp>
      <p:sp>
        <p:nvSpPr>
          <p:cNvPr id="8" name="AutoShape 8"/>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总结词</a:t>
            </a:r>
            <a:endParaRPr lang="en-US" sz="1100"/>
          </a:p>
        </p:txBody>
      </p:sp>
      <p:sp>
        <p:nvSpPr>
          <p:cNvPr id="9" name="AutoShape 9"/>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了解国家安全生产法律法规，明确企业及员工在安全生产中的权利和义务。</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安全生产法律法规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掌握企业安全生产规章制度，规范员工安全生产行为。</a:t>
            </a:r>
            <a:endParaRPr lang="en-US" sz="1100"/>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培训应包括企业安全生产规章制度，如安全生产责任制、安全操作规程、安全检查制度等，使员工明确安全生产规范和要求，规范自身安全生产行为。</a:t>
            </a:r>
            <a:endParaRPr lang="en-US" sz="1100"/>
          </a:p>
          <a:p>
            <a:endParaRPr lang="en-US" sz="1500">
              <a:solidFill>
                <a:srgbClr val="FFFFFF"/>
              </a:solidFill>
              <a:latin typeface="Microsoft Yahei"/>
              <a:ea typeface="Microsoft Yahei"/>
              <a:cs typeface="Microsoft Yahei"/>
            </a:endParaRPr>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安全生产规章制度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熟悉安全操作规程，提高员工安全操作技能。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培训应针对不同岗位制定安全操作规程，包括设备操作、工艺流程等环节的安全注意事项和操作要求。通过培训使员工熟悉并掌握安全操作规程，提高安全操作技能，预防事故发生。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安全操作规程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识别岗位风险，掌握应对措施，降低事故发生概率。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培训应针对不同岗位进行风险评估，使员工了解自身岗位存在的危险源和事故隐患。通过培训使员工掌握应对风险的措施和方法，降低事故发生概率，保障人身安全。</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岗位风险及应对措施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掌握应急救援与自救知识，提高员工应对突发事件的能力。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培训应包括应急救援预案、消防安全知识、急救技能等内容，使员工在遇到突发事件时能够迅速采取正确的救援和自救措施，降低事故损失。同时定期组织应急演练，提高员工应对突发事件的能力和心理素质。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应急救援与自救知识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安全教育培训的方式</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集中式培训</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集中式培训是一种将员工集中在一起进行安全教育的形式，通常由专业的安全培训师进行授课。</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集中式培训通常在专门的培训场所或会议室进行，员工可以在短时间内接受全面的安全知识和技能培训。这种培训方式有利于统一员工的安全意识和操作规范，提高整体的安全素质。</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分散式培训是将安全教育分散到各个部门或小组中进行，由部门主管或经验丰富的员工担任培训师。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分散式培训能够根据各部门的工作特点和需求进行有针对性的安全教育，使培训内容更贴近实际工作情况。这种培训方式有利于提高员工的安全意识和技能水平，同时也能促进员工之间的交流和互助。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分散式培训</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https://d.book118.com/176132123045010103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2024-09-28T11:48:47.320</cp:lastPrinted>
  <dcterms:created xsi:type="dcterms:W3CDTF">2024-09-28T03:48:47Z</dcterms:created>
  <dcterms:modified xsi:type="dcterms:W3CDTF">2024-09-28T03:48:49Z</dcterms:modified>
</cp:coreProperties>
</file>