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A9A39-9BFD-40CE-990C-FE79F45A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43E04-DC63-41D2-BAF1-3723B4DB5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45040-1C4A-421F-BCDB-69E13FA7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AAF22-F2D4-4023-BC41-72F4DFD6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E95B8-8641-4106-851A-A06347157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00E9D-5752-48EB-A2B8-2C6C66BE9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1E401-E052-4AB8-B654-4310033CE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F1FEC-2B93-4306-80CF-413AE20F5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050C4-85AD-4CE7-8B95-81A2F236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8E577-CC39-4F30-A6FF-37586264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08A12-217A-403C-9840-587251A6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3220105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设备维保中的故障统计与分析技巧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设备故障统计方法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设备故障分析技巧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设备故障预防与维护策略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设备故障是指设备在运行过程中出现异常或失效，导致设备不能正常工作或性能下降的情况。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故障发生的原因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故障发生的原因可能包括设计缺陷、制造质量问题、使用不当、维护不到位、环境因素等。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可分为轻微故障、一般故障、严重故障和致命故障。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按故障严重程度分类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可分为机械故障、电气故障、液压故障等。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按故障发生部位分类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可分为暂时性故障、永久性故障、间歇性故障等。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按故障发生性质分类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设备故障可能导致生产线的停工或减产，从而影响企业的生产效率和经济效益。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设备故障需要进行维修，增加了企业的维修成本和人力成本。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增加维修成本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设备故障可能导致产品质量的下降，从而影响企业的声誉和市场竞争力。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降低产品质量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某些设备故障可能对操作人员构成安全威胁，如机械故障可能导致人员受伤。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威胁人员安全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设备故障统计方法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详细记录设备故障的现象、发生时间和地点，以及故障处理过程和结果。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将故障记录分类整理，便于后续的统计和分析。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故障记录与整理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故障发生率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统计一定时间内设备故障发生的次数与设备总数之比，反映设备的可靠性。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故障修复率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统计故障修复所需时间与故障发生次数之比，反映维修效率。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故障停机时间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统计设备因故障停机的时间，反映设备对生产的影响。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故障统计指标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9" r="12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利用Excel表格进行数据录入、整理和计算，方便进行数据分析。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使用专业的设备管理软件，如SAP、Oracle等，进行故障数据的录入、查询和可视化展示。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故障统计工具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专业软件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Excel表格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设备故障分析技巧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故障模式分析是对设备故障表现形式的研究，有助于识别故障的潜在原因。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通过观察和记录设备在出现故障时的异常表现，如异常声音、异常温度、异常振动等，可以初步判断故障的类型和可能的原因。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故障模式分析是故障诊断的重要步骤，有助于提高故障排除的效率和准确性。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通过对不同故障模式进行分类和归纳，可以总结出各类故障的共性和特性，为后续的故障诊断和排除提供依据。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故障原因分析是对设备故障根本原因的探究，有助于避免类似故障的再次发生。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通过对设备故障模式的分析，进一步探究故障产生的根本原因，如机械磨损、电气元件老化、控制系统失灵等。此外，还需研究故障产生的环境条件和操作过程，以找出引发故障的外部因素。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故障影响分析是对设备故障后果的研究，有助于评估故障对生产过程和安全性的影响。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故障可能产生的后果进行分析，如生产中断、产品质量下降、安全事故等，可以评估出故障的严重程度和影响范围。此外，还需研究如何减轻和预防故障影响的措施，以降低故障对生产过程和安全性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https://d.book118.com/176132201055010102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2024-09-27T03:13:10.138</cp:lastPrinted>
  <dcterms:created xsi:type="dcterms:W3CDTF">2024-09-26T19:13:10Z</dcterms:created>
  <dcterms:modified xsi:type="dcterms:W3CDTF">2024-09-26T19:13:12Z</dcterms:modified>
</cp:coreProperties>
</file>