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C448D-849D-4550-B890-2A2397A71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491FC-DBB4-454F-A01C-51BB414B5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77BF1-B837-41B4-A85C-012BD4B8C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B9F44A-2BB4-4AC3-895D-236D98B3B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13556C-6326-4BBE-8473-ECB5CAE13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9589D1-914A-42B5-869B-52A8AF98C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B94425-FE6B-4AA2-96AF-1E1B22592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DEBF1A-170D-4690-BC1E-429B8AEA8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F10B70-2B3A-461C-8FB6-A6066EA00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7728F7-7691-44DC-B292-6DA5CC67E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11460-FD23-4E95-9071-B6F933141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13401201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微球囊压迫术护理查房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微球囊压迫术介绍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术前护理准备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术中护理配合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出院指导与随访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微球囊压迫术介绍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微球囊压迫术是一种神经外科介入治疗技术，通过在病变部位放置微球囊，对病变组织施加压力，以达到治疗目的。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微球囊压迫术利用球囊的扩张和收缩，对病变组织施加适当的压力，通过物理压迫作用，减少病变组织的血流量，从而减轻疼痛等症状。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适用于各种原因引起的神经性疼痛，如三叉神经痛、舌咽神经痛等。对于药物治疗无效或无法耐受药物治疗的患者，微球囊压迫术是一种有效的治疗手段。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对于存在严重心、肝、肾功能不全的患者，以及存在严重出血倾向的患者，不宜进行微球囊压迫术。此外，对于存在感染、血管畸形等病变的患者，也不宜进行该手术。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球囊压迫术通常在局麻下进行，通过股动脉或颈内动脉等血管途径，将微球囊送至病变部位。在确认球囊位置正确后，逐渐扩张球囊，对病变组织施加适当的压力。在压迫一定时间后，逐渐抽出球囊，完成手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手术过程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应密切监测患者的生命体征，特别是血压和心率的变化。同时，应注意观察患者是否存在头痛、恶心、呕吐等脑缺血症状，及时处理。术后应注意患者的病情变化，定期进行复查，以便及时发现和处理可能出现的不良反应和并发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手术过程与注意事项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术前护理准备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了解患者的基本情况，包括年龄、性别、病史等，为手术提供参考依据。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协助医生完成必要的术前检查，如心电图、血常规、凝血功能等，确保患者符合手术要求。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根据手术需要，协助医生完成术前的准备工作，如备皮、留置导尿管等。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患者评估与准备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关注患者的心理状态，给予必要的心理疏导和支持，缓解患者的焦虑和紧张情绪。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与患者及其家属进行充分的沟通交流，解释手术的必要性、过程和注意事项，增强患者的信任感和配合度。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心理护理与沟通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向患者介绍手术的基本知识、注意事项和预期效果，帮助患者更好地了解手术过程和术后恢复。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指导患者进行术前的自我准备，如饮食调整、排便习惯等，确保患者在最佳状态下接受手术。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术前宣教与指导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术前指导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术前宣教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术中护理配合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https://d.book118.com/176134012010010034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2024-09-02T23:54:23.737</cp:lastPrinted>
  <dcterms:created xsi:type="dcterms:W3CDTF">2024-09-02T15:54:23Z</dcterms:created>
  <dcterms:modified xsi:type="dcterms:W3CDTF">2024-09-02T15:54:25Z</dcterms:modified>
</cp:coreProperties>
</file>