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93AF-2151-452A-99E5-1CDE1255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E6A56-2825-42D2-9003-DA87680A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FF6DD-9371-4268-9A82-A5205389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3178D-516C-4365-B397-9098DB74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F5EF8-2F2A-49B4-B09E-518AFED9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672B5-5207-46AF-A5D8-257BAAC6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F0E47-14C4-414D-8AAD-791423EBE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BC034-D8EF-4C2C-873D-4BF52E93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6C55B-177D-40DB-ADEE-3F5A8175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4BE19-35A1-466A-9DAD-ABA7E41B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376AB-02FA-44CB-8DA2-AC488396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35042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项目资源调度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资源进度监控与调整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项目资源调度优化建议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项目资源是指在项目实施过程中所需的各种投入要素，包括人力、物力、财力、时间等。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根据项目资源的性质和用途，可将其分为人力资源、物力资源、财力资源、时间资源等。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明确项目对各类资源的需求，为资源调度提供依据。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包括资源种类、数量、质量、时间等方面的需求。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可采用专家判断、历史数据分析、市场调研等方法进行需求分析。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实现项目资源的优化配置，确保项目按计划顺利实施。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包括经济性、合理性、可行性、灵活性等原则，确保资源调度的科学性和有效性。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在资源调度过程中，需要充分考虑资源的可得性、成本、风险等因素，确保调度方案的合理性和可行性。同时，还需要建立完善的资源调度监控机制，及时发现并解决资源调度过程中出现的问题。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资源调度目标与原则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资源计划编制流程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明确项目的范围、时间和成本等目标，为资源计划编制提供基础。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资源计划制定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根据项目资源需求，制定详细的资源计划，包括资源来源、采购、调配和管理等方面。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根据项目目标，分析项目所需资源的类型、数量和时间等要求。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资源计划评审与批准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对资源计划进行评审，确保其合理性和可行性，并获得项目干系人的批准。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利用专家经验和知识，对项目资源需求进行预测和评估。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参考类似项目的历史数据，分析项目资源需求的规律和趋势。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运用数学和统计学方法，对项目资源需求进行定量分析和预测。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资源均衡策略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资源替代策略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资源风险管理策略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资源计划优化策略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通过调整资源的分配和使用计划，实现项目资源的均衡利用，避免资源浪费和短缺现象。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加强项目间的资源共享和协作，提高资源的利用效率，降低项目成本。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在资源短缺或成本过高的情况下，寻找可替代的资源或方案，确保项目的顺利进行。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识别和评估项目资源风险，制定相应的应对措施和预案，确保项目的稳定性和可持续性。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资源采购与配置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竞争性谈判策略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引入多家供应商进行竞争性谈判，确保采购价格和质量最优。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与优质供应商建立长期合作关系，确保资源的稳定供应和质量。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综合考虑供应商的价格、质量、交货期、服务等因素，选择最合适的供应商。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资源采购策略及供应商选择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根据项目优先级和紧急程度，优先配置关键资源。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优先配置原则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根据项目需求和资源能力，均衡配置各类资源，避免资源浪费或不足。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均衡配置原则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根据项目进展情况，动态调整资源配置，确保项目顺利进行。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采用数学建模、仿真模拟等方法进行资源配置优化，提高资源配置效率。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https://d.book118.com/176135042005010045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2024-09-13T16:41:27.160</cp:lastPrinted>
  <dcterms:created xsi:type="dcterms:W3CDTF">2024-09-13T08:41:27Z</dcterms:created>
  <dcterms:modified xsi:type="dcterms:W3CDTF">2024-09-13T08:41:29Z</dcterms:modified>
</cp:coreProperties>
</file>