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58BD3-F2FC-4F80-81C3-1BE04085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92149-6E9B-49E6-B907-D13B939A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935E-EAE3-4BF2-9BA3-82D5AF5B2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D3159-4537-48DE-B2CE-34EE987F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4653EC-7689-4861-8C7D-B7CA72C7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01BD7-238D-4657-AC4E-30269909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56759-330D-4A49-AF5D-BB7BDEF8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77C13-11B6-4F76-ABCD-1821393D0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CC794-0106-4C50-8FD5-526B5EE6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E2CAB-E3E5-4DB3-B5B0-69BAAA7B0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854E3-1F21-4307-AF05-C71E6558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41030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微营销案例分享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微营销的定义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微营销是一种基于社交媒体平台的营销方式，通过微信、微博、抖音等社交媒体平台进行品牌推广、产品营销和客户关系管理等活动。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它利用社交媒体平台的用户粘性和互动性，通过精准定位目标受众，以内容营销、口碑营销、互动营销等多种形式实现营销目标。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微营销通过社交媒体平台与用户进行互动，能够及时了解用户需求和反馈，提高用户参与度和忠诚度。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社交媒体平台具有病毒式传播的特点，优质的内容和活动能够在短时间内迅速传播，提高品牌知名度和影响力。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028" r="402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相对于传统广告投放，微营销的成本更加低廉，且能够实现精准定位，提高广告效果和投资回报率。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微营销的特点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微营销的发展趋势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随着社交媒体平台的不断涌现和用户需求的多样化，微营销将呈现多元化发展态势，涵盖更多平台和营销形式。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数据分析和挖掘在微营销中扮演着越来越重要的角色，通过对用户数据的精准分析，实现更加精准的目标定位和个性化营销。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创意为王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在信息爆炸的时代，创意和创新成为微营销的核心竞争力，能够吸引用户眼球并引发共鸣的内容将成为微营销成功的关键。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通过创造有价值的内容吸引目标受众，提高品牌知名度和用户忠诚度。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某美妆品牌通过发布化妆教程、产品评测等内容，吸引了大量关注和粉丝，提升了品牌影响力。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利用社交媒体平台进行品牌推广和用户互动，扩大品牌知名度和影响力。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某服装品牌通过在微博上发布时尚搭配和潮流资讯，吸引了大量年轻用户关注和互动，提升了品牌知名度和销售额。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通过优化网站结构和内容，提高网站在搜索引擎中的排名，增加曝光率和流量。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某旅游网站通过优化关键词和网站结构，提高了在搜索引擎中的排名，吸引了大量潜在客户和流量。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72" r="175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通过投放广告扩大品牌知名度和影响力，吸引目标受众。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某手机游戏通过在应用商店和社交媒体上投放广告，吸引了大量潜在用户和玩家，提升了游戏下载量和活跃度。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微营销案例分析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某化妆品品牌微博营销活动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该化妆品品牌通过微博平台发布了一系列有奖转发活动，鼓励粉丝参与互动，提高品牌知名度和曝光率。同时，该品牌还通过微博直播等形式，邀请明星和网红进行产品试用和推荐，进一步提升了销售效果。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微博营销活动能够快速吸引目标受众，提高品牌知名度和互动性。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某餐饮品牌微信小程序点餐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该餐饮品牌开发了一款微信小程序，顾客可以通过小程序直接点餐、支付，并享受优惠折扣。该小程序还结合了社交分享功能，顾客可以将自己的点餐动态分享到朋友圈，吸引更多人前来消费。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微信小程序点餐能够提高餐饮品牌的服务质量和顾客体验，同时通过社交分享功能扩大品牌影响力。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微信营销案例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https://d.book118.com/176141030125010035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2024-09-05T09:51:07.354</cp:lastPrinted>
  <dcterms:created xsi:type="dcterms:W3CDTF">2024-09-05T01:51:07Z</dcterms:created>
  <dcterms:modified xsi:type="dcterms:W3CDTF">2024-09-05T01:51:09Z</dcterms:modified>
</cp:coreProperties>
</file>