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40BD3-38B7-4824-A0C9-3763CADE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3F2B6-876D-49A3-A935-3ADCBCD8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3DD6F-CD11-443A-BCB0-63CFCEA7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801C7-D6CA-4D51-A19B-82068CD5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C19F8-5D34-4915-B10F-54FFC88A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D185D-C69A-4792-8841-BAD0559A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63B7A-5B7D-4B30-8ADE-1E16469D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0E657-8C21-4D4F-80CE-8CBB770C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E4135-C4AC-4B29-A3AE-4B55CF58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2D237-986B-4B36-972A-2D8C7165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C4C70-5E5C-40C1-AD8D-79F0DE51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4111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室护理持续改进PPT\n## 1.护理持续改进的背景与意义\n### 1.1护理持续改进的重要性及背景\n### 1.2护理持续改进的目标与意义\n### 1.3护理持续改进的实施策略与方法\n## 2.护理持续改进的组织与实施\n### 2.1护理持续改进的组织架构与职责\n### 2.2护理持续改进的实施步骤与流程\n### 2.3护理持续改进的监测与评估\n## 3.护理持续改进的案例分析\n### 3.1成功案例分析：护理持续改进的实践与成果\n### 3.2问题案例分析：护理持续改进中的困难与挑战\n### 3.3经验教训与启示：如何有效实施护理持续改进\n## 4.护理持续改进的关键要素\n### 4.1护理人员培训与专业发展\n### 4.2护理流程优化与效率提升\n### 4.3护理质量监测与持续改进\n## 5.护理持续改进的未来展望\n### 5.1护理持续改进的发展趋势与挑战\n### 5.2护理持续改进的创新与实践\n### 5.3护理持续改进的未来展望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科室护理持续改进PPT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护理持续改进的背景与意义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护理持续改进是医疗行业发展的重要组成部分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随着医疗技术的不断进步，护理工作也需要不断创新和改进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护理持续改进可以提高护理质量，降低医疗风险，提高患者满意度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护理持续改进的背景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医疗行业竞争的加剧，对护理质量的要求越来越高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护理人力资源紧张，需要提高护理工作效率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患者对医疗服务的需求不断提高，需要提供更优质的护理服务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护理持续改进的重要性及背景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护理持续改进的目标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提高护理质量，降低护理差错发生率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提高护理工作效率，缓解护理人力资源紧张状况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提高患者满意度，提升医院品牌形象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护理持续改进的意义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有助于提高护理人员的职业素养和技能水平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有助于提高护理管理水平，实现护理资源的优化配置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有助于提高患者治疗效果，降低医疗风险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护理持续改进的实施策略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建立护理持续改进的组织架构和运行机制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制定护理持续改进的计划和目标，明确改进方向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加强护理人员培训，提高护理人员的综合素质和技能水平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护理持续改进的方法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PDCA循环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体系，定期评估护理质量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，推广护理新技术、新业务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护理持续改进的实施策略与方法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护理持续改进的组织与实施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护理持续改进的组织架构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，负责护理持续改进的决策和指导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护理持续改进办公室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，负责护理持续改进的具体实施和协调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护理持续改进小组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，负责护理持续改进的具体执行和监控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护理持续改进的职责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护理持续改进委员会负责制定护理持续改进的战略和目标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护理持续改进办公室负责组织实施护理持续改进的具体计划和项目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护理持续改进小组负责收集护理持续改进的数据和反馈，提出改进建议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：分析护理工作中存在的问题和不足，确定改进目标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：深入分析问题产生的原因，找出问题的根源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：针对问题制定切实可行的改进措施和方案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：组织实施改进措施，确保改进措施的落实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：对改进措施的实施效果进行评价，判断改进是否成功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护理持续改进的实施步骤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：通过护理质量监测、护理满意度调查等方式收集护理数据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：对收集到的数据进行整理和分析，找出护理工作中存在的问题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：根据数据分析结果，制定护理持续改进的计划和目标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：按照改进计划，组织实施护理持续改进的具体项目和措施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：对改进措施的实施效果进行评价，确保改进成果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护理持续改进的流程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护理持续改进的实施步骤与流程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护理持续改进的监测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体系，定期收集护理质量相关数据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管理，及时发现和处理护理差错事件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调查，了解患者对护理服务的需求和满意度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护理持续改进的评估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相结合的方法，对护理持续改进的成果进行评估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护理持续改进的成果和经验，为下一步改进提供依据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，鼓励护理人员积极参与护理持续改进工作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护理持续改进的案例分析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某医院护理部面临着护理质量下降、患者满意度不高的问题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医院决定开展护理持续改进工作，提高护理质量和患者满意度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案例实践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建立护理持续改进委员会和办公室，明确组织架构和职责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采用PDCA循环进行护理持续改进，确保改进措施的落实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加强护理人员培训，提高护理人员的综合素质和技能水平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案例成果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护理质量得到明显提高，护理差错发生率降低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患者满意度得到提高，医院品牌形象得到提升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成功案例分析：护理持续改进的实践与成果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https://d.book118.com/176141111005010050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科室护理持续改进PPT</vt:lpstr>
      <vt:lpstr>护理持续改进的背景与意义</vt:lpstr>
      <vt:lpstr>PowerPoint Presentation</vt:lpstr>
      <vt:lpstr>PowerPoint Presentation</vt:lpstr>
      <vt:lpstr>PowerPoint Presentation</vt:lpstr>
      <vt:lpstr>护理持续改进的组织与实施</vt:lpstr>
      <vt:lpstr>PowerPoint Presentation</vt:lpstr>
      <vt:lpstr>PowerPoint Presentation</vt:lpstr>
      <vt:lpstr>PowerPoint Presentation</vt:lpstr>
      <vt:lpstr>护理持续改进的案例分析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2024-09-15T02:24:56.414</cp:lastPrinted>
  <dcterms:created xsi:type="dcterms:W3CDTF">2024-09-14T18:24:56Z</dcterms:created>
  <dcterms:modified xsi:type="dcterms:W3CDTF">2024-09-14T18:24:58Z</dcterms:modified>
</cp:coreProperties>
</file>