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42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1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65EFA-399F-4215-AEAB-64551E7AD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ACEB1-DE2B-4905-A956-850BA8118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2C298-C0C4-4EFA-B01F-77ACEBD9A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7CBDC9-BE41-4BD3-A3BF-111985EBB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BC0AB4-D70A-45FF-9B33-1A84E9120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955B82-1AAB-43AF-AB30-8F658229C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C5A4E2-A58D-49A3-B6A0-45926AE21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0DD574-F4D9-4A42-B485-DDF6E980E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E44E01-F014-47AC-88DA-B0456626A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B293A-A90F-4904-97D1-9F5D5E110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D52D8-BDFE-4543-9CAF-7D96EE53B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418" r:id="rId2"/>
    <p:sldLayoutId id="2147486419" r:id="rId3"/>
    <p:sldLayoutId id="2147486420" r:id="rId4"/>
    <p:sldLayoutId id="2147486421" r:id="rId5"/>
    <p:sldLayoutId id="2147486422" r:id="rId6"/>
    <p:sldLayoutId id="2147486423" r:id="rId7"/>
    <p:sldLayoutId id="2147486424" r:id="rId8"/>
    <p:sldLayoutId id="2147486425" r:id="rId9"/>
    <p:sldLayoutId id="2147486426" r:id="rId10"/>
    <p:sldLayoutId id="214748642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tags" Target="../tags/tag98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18" Type="http://schemas.openxmlformats.org/officeDocument/2006/relationships/tags" Target="../tags/tag138.xml" /><Relationship Id="rId19" Type="http://schemas.openxmlformats.org/officeDocument/2006/relationships/tags" Target="../tags/tag139.xml" /><Relationship Id="rId2" Type="http://schemas.openxmlformats.org/officeDocument/2006/relationships/tags" Target="../tags/tag122.xml" /><Relationship Id="rId20" Type="http://schemas.openxmlformats.org/officeDocument/2006/relationships/tags" Target="../tags/tag140.xml" /><Relationship Id="rId21" Type="http://schemas.openxmlformats.org/officeDocument/2006/relationships/tags" Target="../tags/tag141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tags" Target="../tags/tag192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14114513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健身房主管关注会员健康提供个性化健身方案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健身房主管的职责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个性化健身方案的重要性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健身房主管如何监督会员的进展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如何制定个性化健身方案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健身房主管如何提高自己的专业能力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健身房主管的职责</a:t>
            </a:r>
            <a:endParaRPr lang="zh-CN" altLang="en-US"/>
          </a:p>
        </p:txBody>
      </p:sp>
      <p:sp>
        <p:nvSpPr>
          <p:cNvPr id="10488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关注会员健康状况</a:t>
            </a:r>
            <a:endParaRPr lang="zh-CN" altLang="en-US"/>
          </a:p>
        </p:txBody>
      </p:sp>
      <p:sp>
        <p:nvSpPr>
          <p:cNvPr id="1048890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健身房主管需定期收集会员健康数据，了解会员身体状况和需求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2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根据会员的健康状况和健身目标，制定个性化的健身方案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4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监督会员的健身过程，及时调整方案，确保会员安全有效锻炼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6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提供营养饮食建议，帮助会员合理安排饮食，促进身体健康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提供个性化健身方案</a:t>
            </a:r>
            <a:endParaRPr lang="zh-CN" altLang="en-US"/>
          </a:p>
        </p:txBody>
      </p:sp>
      <p:sp>
        <p:nvSpPr>
          <p:cNvPr id="10489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58279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任意多边形 18"/>
          <p:cNvSpPr/>
          <p:nvPr>
            <p:custDataLst>
              <p:tags r:id="rId4"/>
            </p:custDataLst>
          </p:nvPr>
        </p:nvSpPr>
        <p:spPr>
          <a:xfrm>
            <a:off x="6428049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825378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58893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任意多边形 4"/>
          <p:cNvSpPr/>
          <p:nvPr>
            <p:custDataLst>
              <p:tags r:id="rId8"/>
            </p:custDataLst>
          </p:nvPr>
        </p:nvSpPr>
        <p:spPr>
          <a:xfrm>
            <a:off x="961067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82537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根据会员的身体状况和健身目标，制定个性化的健身计划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与会员保持沟通，了解他们的感受和需求，提供专业的建议和指导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7118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329414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任意多边形 11"/>
          <p:cNvSpPr/>
          <p:nvPr>
            <p:custDataLst>
              <p:tags r:id="rId14"/>
            </p:custDataLst>
          </p:nvPr>
        </p:nvSpPr>
        <p:spPr>
          <a:xfrm>
            <a:off x="3764900" y="245015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838279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95139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52145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任意多边形 25"/>
          <p:cNvSpPr/>
          <p:nvPr>
            <p:custDataLst>
              <p:tags r:id="rId18"/>
            </p:custDataLst>
          </p:nvPr>
        </p:nvSpPr>
        <p:spPr>
          <a:xfrm>
            <a:off x="9090584" y="2474118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6223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54188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鼓励会员保持积极心态，帮助他们克服困难，实现健身目标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13022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监督会员的健身进展，及时调整计划，确保达到预期效果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监督会员的健身进展</a:t>
            </a:r>
            <a:endParaRPr lang="zh-CN" altLang="en-US"/>
          </a:p>
        </p:txBody>
      </p:sp>
      <p:sp>
        <p:nvSpPr>
          <p:cNvPr id="1049010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健身房主管需定期与会员沟通，了解其健身目标与进展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主管需根据会员的身体状况和健身目标，为其制定个性化的健身方案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主管需定期检查会员的健身记录，确保其按照方案进行锻炼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对于进展缓慢的会员，主管需及时提供指导和鼓励，帮助其克服困难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调整健身计划</a:t>
            </a:r>
            <a:endParaRPr lang="zh-CN" altLang="en-US"/>
          </a:p>
        </p:txBody>
      </p:sp>
      <p:sp>
        <p:nvSpPr>
          <p:cNvPr id="104905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58279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任意多边形 18"/>
          <p:cNvSpPr/>
          <p:nvPr>
            <p:custDataLst>
              <p:tags r:id="rId4"/>
            </p:custDataLst>
          </p:nvPr>
        </p:nvSpPr>
        <p:spPr>
          <a:xfrm>
            <a:off x="6428049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825378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58893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任意多边形 4"/>
          <p:cNvSpPr/>
          <p:nvPr>
            <p:custDataLst>
              <p:tags r:id="rId8"/>
            </p:custDataLst>
          </p:nvPr>
        </p:nvSpPr>
        <p:spPr>
          <a:xfrm>
            <a:off x="961067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82537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根据会员的身体状况和健身目标，制定个性化的健身计划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与营养师、医生等专业人士合作，为会员提供全面的健康指导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7118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329414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任意多边形 11"/>
          <p:cNvSpPr/>
          <p:nvPr>
            <p:custDataLst>
              <p:tags r:id="rId14"/>
            </p:custDataLst>
          </p:nvPr>
        </p:nvSpPr>
        <p:spPr>
          <a:xfrm>
            <a:off x="3764900" y="245015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838279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95139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52145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任意多边形 25"/>
          <p:cNvSpPr/>
          <p:nvPr>
            <p:custDataLst>
              <p:tags r:id="rId18"/>
            </p:custDataLst>
          </p:nvPr>
        </p:nvSpPr>
        <p:spPr>
          <a:xfrm>
            <a:off x="9090584" y="2474118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6223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54188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鼓励会员保持积极态度，提供心理支持，帮助会员克服困难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13022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定期评估会员的进展，调整计划以适应会员的变化和需求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个性化健身方案的重要性</a:t>
            </a:r>
            <a:endParaRPr lang="zh-CN" altLang="en-US"/>
          </a:p>
        </p:txBody>
      </p:sp>
      <p:sp>
        <p:nvSpPr>
          <p:cNvPr id="10491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满足会员的个性化需求</a:t>
            </a:r>
            <a:endParaRPr lang="zh-CN" altLang="en-US"/>
          </a:p>
        </p:txBody>
      </p:sp>
      <p:sp>
        <p:nvSpPr>
          <p:cNvPr id="1049172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健身房主管需要了解会员的身体状况和健康目标，以便为他们制定个性化的健身方案。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个性化健身方案能够满足会员的个性化需求，提高他们的锻炼效果和健康水平。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通过个性化的健身方案，会员可以更好地实现自己的健身目标，提高自信心和生活质量。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健身房主管需要与会员保持沟通，及时调整健身方案，以满足会员的变化需求。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提高会员的健身效果</a:t>
            </a:r>
            <a:endParaRPr lang="zh-CN" altLang="en-US"/>
          </a:p>
        </p:txBody>
      </p:sp>
      <p:sp>
        <p:nvSpPr>
          <p:cNvPr id="1049216" name="对角圆角矩形 15"/>
          <p:cNvSpPr/>
          <p:nvPr>
            <p:custDataLst>
              <p:tags r:id="rId2"/>
            </p:custDataLst>
          </p:nvPr>
        </p:nvSpPr>
        <p:spPr>
          <a:xfrm>
            <a:off x="1542908" y="4140181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对角圆角矩形 16"/>
          <p:cNvSpPr/>
          <p:nvPr>
            <p:custDataLst>
              <p:tags r:id="rId3"/>
            </p:custDataLst>
          </p:nvPr>
        </p:nvSpPr>
        <p:spPr>
          <a:xfrm>
            <a:off x="1542908" y="4000794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直角三角形 17"/>
          <p:cNvSpPr/>
          <p:nvPr>
            <p:custDataLst>
              <p:tags r:id="rId4"/>
            </p:custDataLst>
          </p:nvPr>
        </p:nvSpPr>
        <p:spPr>
          <a:xfrm>
            <a:off x="2097259" y="4001434"/>
            <a:ext cx="83503" cy="1391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文本框 27"/>
          <p:cNvSpPr txBox="1"/>
          <p:nvPr>
            <p:custDataLst>
              <p:tags r:id="rId5"/>
            </p:custDataLst>
          </p:nvPr>
        </p:nvSpPr>
        <p:spPr>
          <a:xfrm>
            <a:off x="2133064" y="4151051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定期评估会员的健身进展，及时调整健身方案，确保效果最大化。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对角圆角矩形 52"/>
          <p:cNvSpPr/>
          <p:nvPr>
            <p:custDataLst>
              <p:tags r:id="rId6"/>
            </p:custDataLst>
          </p:nvPr>
        </p:nvSpPr>
        <p:spPr>
          <a:xfrm>
            <a:off x="1542908" y="1600526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对角圆角矩形 53"/>
          <p:cNvSpPr/>
          <p:nvPr>
            <p:custDataLst>
              <p:tags r:id="rId7"/>
            </p:custDataLst>
          </p:nvPr>
        </p:nvSpPr>
        <p:spPr>
          <a:xfrm>
            <a:off x="1542908" y="1460500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直角三角形 54"/>
          <p:cNvSpPr/>
          <p:nvPr>
            <p:custDataLst>
              <p:tags r:id="rId8"/>
            </p:custDataLst>
          </p:nvPr>
        </p:nvSpPr>
        <p:spPr>
          <a:xfrm>
            <a:off x="2097259" y="1461139"/>
            <a:ext cx="83503" cy="1391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文本框 56"/>
          <p:cNvSpPr txBox="1"/>
          <p:nvPr>
            <p:custDataLst>
              <p:tags r:id="rId9"/>
            </p:custDataLst>
          </p:nvPr>
        </p:nvSpPr>
        <p:spPr>
          <a:xfrm>
            <a:off x="2133064" y="16037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针对不同会员的身体状况和健身目标，制定个性化的健身方案。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对角圆角矩形 5"/>
          <p:cNvSpPr/>
          <p:nvPr>
            <p:custDataLst>
              <p:tags r:id="rId10"/>
            </p:custDataLst>
          </p:nvPr>
        </p:nvSpPr>
        <p:spPr>
          <a:xfrm>
            <a:off x="1542908" y="2870354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对角圆角矩形 6"/>
          <p:cNvSpPr/>
          <p:nvPr>
            <p:custDataLst>
              <p:tags r:id="rId11"/>
            </p:custDataLst>
          </p:nvPr>
        </p:nvSpPr>
        <p:spPr>
          <a:xfrm>
            <a:off x="1542908" y="2730327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直角三角形 7"/>
          <p:cNvSpPr/>
          <p:nvPr>
            <p:custDataLst>
              <p:tags r:id="rId12"/>
            </p:custDataLst>
          </p:nvPr>
        </p:nvSpPr>
        <p:spPr>
          <a:xfrm>
            <a:off x="2097259" y="2731606"/>
            <a:ext cx="83503" cy="1391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文本框 8"/>
          <p:cNvSpPr txBox="1"/>
          <p:nvPr>
            <p:custDataLst>
              <p:tags r:id="rId13"/>
            </p:custDataLst>
          </p:nvPr>
        </p:nvSpPr>
        <p:spPr>
          <a:xfrm>
            <a:off x="2133064" y="28812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结合会员的兴趣和喜好，提供多样化的健身活动选择。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对角圆角矩形 9"/>
          <p:cNvSpPr/>
          <p:nvPr>
            <p:custDataLst>
              <p:tags r:id="rId14"/>
            </p:custDataLst>
          </p:nvPr>
        </p:nvSpPr>
        <p:spPr>
          <a:xfrm>
            <a:off x="1542908" y="5410648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对角圆角矩形 10"/>
          <p:cNvSpPr/>
          <p:nvPr>
            <p:custDataLst>
              <p:tags r:id="rId15"/>
            </p:custDataLst>
          </p:nvPr>
        </p:nvSpPr>
        <p:spPr>
          <a:xfrm>
            <a:off x="1542908" y="5270622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直角三角形 11"/>
          <p:cNvSpPr/>
          <p:nvPr>
            <p:custDataLst>
              <p:tags r:id="rId16"/>
            </p:custDataLst>
          </p:nvPr>
        </p:nvSpPr>
        <p:spPr>
          <a:xfrm>
            <a:off x="2097259" y="5271261"/>
            <a:ext cx="83503" cy="1391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文本框 12"/>
          <p:cNvSpPr txBox="1"/>
          <p:nvPr>
            <p:custDataLst>
              <p:tags r:id="rId17"/>
            </p:custDataLst>
          </p:nvPr>
        </p:nvSpPr>
        <p:spPr>
          <a:xfrm>
            <a:off x="2133064" y="5420878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通过科学合理的健身安排，帮助会员减少运动损伤，提高健身效果。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增强会员的健身动力</a:t>
            </a:r>
            <a:endParaRPr lang="zh-CN" altLang="en-US"/>
          </a:p>
        </p:txBody>
      </p:sp>
      <p:sp>
        <p:nvSpPr>
          <p:cNvPr id="1049284" name="矩形 5"/>
          <p:cNvSpPr/>
          <p:nvPr>
            <p:custDataLst>
              <p:tags r:id="rId2"/>
            </p:custDataLst>
          </p:nvPr>
        </p:nvSpPr>
        <p:spPr>
          <a:xfrm>
            <a:off x="838200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6" name="矩形 10"/>
          <p:cNvSpPr/>
          <p:nvPr>
            <p:custDataLst>
              <p:tags r:id="rId3"/>
            </p:custDataLst>
          </p:nvPr>
        </p:nvSpPr>
        <p:spPr>
          <a:xfrm>
            <a:off x="117814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8" name="TextBox 2"/>
          <p:cNvSpPr txBox="1"/>
          <p:nvPr>
            <p:custDataLst>
              <p:tags r:id="rId4"/>
            </p:custDataLst>
          </p:nvPr>
        </p:nvSpPr>
        <p:spPr>
          <a:xfrm>
            <a:off x="986772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激发会员的兴趣和热情，让他们更加积极参与健身活动。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290" name="矩形 6"/>
          <p:cNvSpPr/>
          <p:nvPr>
            <p:custDataLst>
              <p:tags r:id="rId5"/>
            </p:custDataLst>
          </p:nvPr>
        </p:nvSpPr>
        <p:spPr>
          <a:xfrm>
            <a:off x="3521057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2" name="矩形 11"/>
          <p:cNvSpPr/>
          <p:nvPr>
            <p:custDataLst>
              <p:tags r:id="rId6"/>
            </p:custDataLst>
          </p:nvPr>
        </p:nvSpPr>
        <p:spPr>
          <a:xfrm>
            <a:off x="3879342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4" name="TextBox 2"/>
          <p:cNvSpPr txBox="1"/>
          <p:nvPr>
            <p:custDataLst>
              <p:tags r:id="rId7"/>
            </p:custDataLst>
          </p:nvPr>
        </p:nvSpPr>
        <p:spPr>
          <a:xfrm>
            <a:off x="3669017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通过个性化健身方案，满足会员的健身需求和目标，提高他们的健身效果和成就感。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296" name="矩形 33"/>
          <p:cNvSpPr/>
          <p:nvPr>
            <p:custDataLst>
              <p:tags r:id="rId8"/>
            </p:custDataLst>
          </p:nvPr>
        </p:nvSpPr>
        <p:spPr>
          <a:xfrm>
            <a:off x="6199634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8" name="矩形 37"/>
          <p:cNvSpPr/>
          <p:nvPr>
            <p:custDataLst>
              <p:tags r:id="rId9"/>
            </p:custDataLst>
          </p:nvPr>
        </p:nvSpPr>
        <p:spPr>
          <a:xfrm>
            <a:off x="6539576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0" name="TextBox 2"/>
          <p:cNvSpPr txBox="1"/>
          <p:nvPr>
            <p:custDataLst>
              <p:tags r:id="rId10"/>
            </p:custDataLst>
          </p:nvPr>
        </p:nvSpPr>
        <p:spPr>
          <a:xfrm>
            <a:off x="6348206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帮助会员建立正确的健身观念和习惯，让他们更加自主地参与健身活动。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302" name="矩形 34"/>
          <p:cNvSpPr/>
          <p:nvPr>
            <p:custDataLst>
              <p:tags r:id="rId11"/>
            </p:custDataLst>
          </p:nvPr>
        </p:nvSpPr>
        <p:spPr>
          <a:xfrm>
            <a:off x="8872708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4" name="矩形 38"/>
          <p:cNvSpPr/>
          <p:nvPr>
            <p:custDataLst>
              <p:tags r:id="rId12"/>
            </p:custDataLst>
          </p:nvPr>
        </p:nvSpPr>
        <p:spPr>
          <a:xfrm>
            <a:off x="923099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6" name="TextBox 2"/>
          <p:cNvSpPr txBox="1"/>
          <p:nvPr>
            <p:custDataLst>
              <p:tags r:id="rId13"/>
            </p:custDataLst>
          </p:nvPr>
        </p:nvSpPr>
        <p:spPr>
          <a:xfrm>
            <a:off x="9021280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通过与会员的沟通和交流，了解他们的健身进展和感受，及时调整健身方案，提高会员的满意度和忠诚度。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促进会员的健康改善</a:t>
            </a:r>
            <a:endParaRPr lang="zh-CN" altLang="en-US"/>
          </a:p>
        </p:txBody>
      </p:sp>
      <p:sp>
        <p:nvSpPr>
          <p:cNvPr id="1049344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个性化健身方案能够根据会员的身体状况和健康目标，制定针对性的训练计划，有效促进会员的健康改善。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通过个性化的健身方案，会员可以更好地控制自己的身体，减少患病风险，提高生活质量。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健身房主管关注会员健康并提供个性化健身方案，能够增强会员对健身房的信任和忠诚度，促进会员的长期参与和健康改善。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个性化健身方案注重个体差异和特殊需求，能够满足不同会员的需求，促进会员的个性化健康改善。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如何制定个性化健身方案</a:t>
            </a:r>
            <a:endParaRPr lang="zh-CN" altLang="en-US"/>
          </a:p>
        </p:txBody>
      </p:sp>
      <p:sp>
        <p:nvSpPr>
          <p:cNvPr id="10494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了解会员的身体状况</a:t>
            </a:r>
            <a:endParaRPr lang="zh-CN" altLang="en-US"/>
          </a:p>
        </p:txBody>
      </p:sp>
      <p:sp>
        <p:nvSpPr>
          <p:cNvPr id="104944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58279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任意多边形 18"/>
          <p:cNvSpPr/>
          <p:nvPr>
            <p:custDataLst>
              <p:tags r:id="rId4"/>
            </p:custDataLst>
          </p:nvPr>
        </p:nvSpPr>
        <p:spPr>
          <a:xfrm>
            <a:off x="6428049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825378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58893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任意多边形 4"/>
          <p:cNvSpPr/>
          <p:nvPr>
            <p:custDataLst>
              <p:tags r:id="rId8"/>
            </p:custDataLst>
          </p:nvPr>
        </p:nvSpPr>
        <p:spPr>
          <a:xfrm>
            <a:off x="961067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82537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收集会员的基本信息，包括年龄、性别、身高、体重等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询问会员的健康状况和运动史，以便更好地为其制定个性化健身方案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7118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329414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任意多边形 11"/>
          <p:cNvSpPr/>
          <p:nvPr>
            <p:custDataLst>
              <p:tags r:id="rId14"/>
            </p:custDataLst>
          </p:nvPr>
        </p:nvSpPr>
        <p:spPr>
          <a:xfrm>
            <a:off x="3764900" y="245015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838279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95139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52145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任意多边形 25"/>
          <p:cNvSpPr/>
          <p:nvPr>
            <p:custDataLst>
              <p:tags r:id="rId18"/>
            </p:custDataLst>
          </p:nvPr>
        </p:nvSpPr>
        <p:spPr>
          <a:xfrm>
            <a:off x="9090584" y="2474118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6223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54188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根据会员的需求和目标，为其制定合适的健身计划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13022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进行身体评估，了解会员的身体状况和运动能力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https://d.book118.com/176141145130010045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3_1"/>
  <p:tag name="KSO_WM_UNIT_INDEX" val="1_3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4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91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宋体</vt:lpstr>
      <vt:lpstr>Office Theme</vt:lpstr>
      <vt:lpstr>健身房主管关注会员健康提供个性化健身方案</vt:lpstr>
      <vt:lpstr>目录</vt:lpstr>
      <vt:lpstr>健身房主管的职责</vt:lpstr>
      <vt:lpstr>关注会员健康状况</vt:lpstr>
      <vt:lpstr>提供个性化健身方案</vt:lpstr>
      <vt:lpstr>监督会员的健身进展</vt:lpstr>
      <vt:lpstr>调整健身计划</vt:lpstr>
      <vt:lpstr>个性化健身方案的重要性</vt:lpstr>
      <vt:lpstr>满足会员的个性化需求</vt:lpstr>
      <vt:lpstr>提高会员的健身效果</vt:lpstr>
      <vt:lpstr>增强会员的健身动力</vt:lpstr>
      <vt:lpstr>促进会员的健康改善</vt:lpstr>
      <vt:lpstr>如何制定个性化健身方案</vt:lpstr>
      <vt:lpstr>了解会员的身体状况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2024-09-14T07:46:17.498</cp:lastPrinted>
  <dcterms:created xsi:type="dcterms:W3CDTF">2024-09-13T23:46:17Z</dcterms:created>
  <dcterms:modified xsi:type="dcterms:W3CDTF">2024-09-13T23:46:19Z</dcterms:modified>
</cp:coreProperties>
</file>