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5B12C1-D90C-4F2C-B385-5F782EA1B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38C5C9-40BF-445B-B519-617FC6853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9CF0CF-623C-42B0-9640-8BD0C72B4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20D947-F879-4CE9-9938-049774516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E0DBA9-3C79-45C3-AB76-24B3362EE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5A9FDC-52FD-4808-BD98-9C181B4D7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6179DE-D344-45DD-A85D-A7494AC14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1EBB67-F411-4415-853D-6B9DF57BA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88E624-804D-462E-95BD-2B325D590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2C34B5-B627-4FB0-A4B9-754F5CB6F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A7EB4-3F81-4034-AFAE-830B93441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142132223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人寿保险行业2024年人事规划与制度升级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行业现状及趋势分析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人事规划策略制定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制度升级方案设计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薪酬福利体系优化调整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培训开发与能力提升计划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企业文化建设与凝聚力增强举措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行业现状及趋势分析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人寿保险行业规模庞大，保费收入稳定增长，为国民经济的重要支柱之一。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保险公司数量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人寿保险公司数量众多，包括大型保险公司、中小型保险公司和外资保险公司等。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从业人员数量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人寿保险行业从业人员数量庞大，包括保险代理人、保险经纪人、精算师等。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人寿保险行业概况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5480" b="5480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保险法规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国家不断完善保险法规，加强监管力度，保障消费者权益。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税收政策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税收政策对人寿保险行业具有重要影响，如调整保险产品的税收政策，将直接影响市场需求和保费收入。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社会保障政策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社会保障政策对人寿保险行业具有补充作用，如完善养老保险制度，将提高居民对人寿保险的需求。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大型保险公司占据市场主导地位，中小型保险公司和外资保险公司市场份额逐步提升。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各保险公司不断推出创新型人寿保险产品，以满足客户多样化的需求。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营销手段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随着互联网技术的发展，人寿保险公司纷纷采用线上营销手段，提高营销效率。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市场竞争态势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科技赋能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人工智能、大数据等科技手段将进一步赋能人寿保险行业，提高服务质量和效率。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随着消费者需求的多样化，人寿保险产品将更加注重个性化定制。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绿色低碳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人寿保险行业将积极响应国家绿色低碳发展战略，推动绿色保险产品的发展。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人事规划策略制定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制定战略目标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根据企业愿景、使命和市场环境分析，制定具体的战略目标，如扩大市场份额、提高客户满意度等。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确定企业愿景和使命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明确人寿保险行业的未来发展方向，以及企业在行业中的定位。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深入了解行业趋势、竞争对手情况，以及政策法规对企业的影响。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明确企业战略目标与定位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了解员工年龄、性别、学历、工作年限等分布情况，评估员工队伍的整体素质。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员工结构分析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识别企业内部的优秀人才和潜力员工，为制定人事规划提供依据。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人才盘点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分析员工工作效率、人均产值等指标，评估现有人力资源的利用情况。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人力资源效率评估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梳理现有人力资源状况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制定招聘计划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根据人力资源需求预测结果，制定相应的招聘计划，包括招聘渠道、招聘流程、招聘预算等。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完善内部晋升和转岗机制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鼓励员工内部晋升和转岗，提高员工满意度和忠诚度，同时满足企业战略发展的人才需求。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预测人力资源需求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根据企业战略目标和业务发展计划，预测未来一段时间内的人力资源需求，包括岗位、人数、技能等。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制定人力资源需求计划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469" r="254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优化招聘流程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简化招聘流程，提高招聘效率；同时确保招聘的公正性和透明度，避免出现歧视现象。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建立科学的选拔机制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根据岗位需求和企业文化，建立科学的选拔机制，包括面试、笔试、心理测试等多种方式，确保选拔出符合企业要求的优秀人才。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完善培训体系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根据员工需求和企业发展目标，建立完善的培训体系，包括入职培训、在岗培训、晋升培训等，提高员工的综合素质和业务水平。同时，鼓励员工自我学习和成长，提供学习资源和平台支持。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完善招聘、选拔和培训体系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制度升级方案设计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08" b="1780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2763" b="22763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制度体系不健全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当前人寿保险行业制度体系存在诸多漏洞和不足，如缺乏统一的行业标准、监管不力等。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制度执行不力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即使有相关制度，但由于执行力度不够，导致制度形同虚设。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制度更新滞后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随着行业发展和市场变化，现有制度未能及时跟进和更新。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诊断现有制度体系问题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国内其他行业经验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借鉴国内其他金融行业，如银行、证券等的制度和管理经验，为人寿保险行业提供新的思路。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行业内优秀企业实践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关注行业内优秀企业的制度和管理实践，提炼其成功的经验和做法。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国际经验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学习国际先进的人寿保险行业制度和管理经验，如美国的保险监管制度、日本的寿险营销制度等。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借鉴国内外先进经验做法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推动数字化转型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通过数字化转型，实现业务流程自动化、智能化，提升运营效率。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引入科技手段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利用大数据、人工智能等先进技术，提高管理效率和准确性。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强化风险管理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建立完善的风险管理体系，加强对各类风险的识别、评估和监控。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创新管理模式和方法手段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https://d.book118.com/176142132223010034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2024-09-04T08:47:29.107</cp:lastPrinted>
  <dcterms:created xsi:type="dcterms:W3CDTF">2024-09-04T00:47:29Z</dcterms:created>
  <dcterms:modified xsi:type="dcterms:W3CDTF">2024-09-04T00:47:31Z</dcterms:modified>
</cp:coreProperties>
</file>