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A5F4FB-D873-4F0A-B52E-F50B64E1D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DC064E-6CB8-4BFC-AC11-B9A88B52C3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39B27E-088E-4D2A-8947-9AB277C7A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59EF2C-3C00-49D7-85CE-1B2F1B4A0D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2BE697-4A72-4A22-8F5D-909090C069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ABCDCD-C6D9-4E6A-952D-5E449947F9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3EEAC3-7160-4021-A2AF-D12F49AA32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BD73EB-9807-4450-AE77-B4E22D9B74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E83DF6-D47A-4E71-ACAE-7B4F15AAF2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150CCF-D521-466F-8F6A-C1E620947A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E4F541-DE9E-484B-A04C-BFDB0FB76D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14515320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电力系统动态稳定分析与控制技术</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电力系统动态稳定概述
 动态稳定分析方法
 动态稳定控制技术
 可观测性和可控性分析
 稳定裕度评估技术
 稳定控制器的设计与实现
 动态稳定控制装置的选型
 动态稳定控制系统的调试与维护</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电力系统动态稳定概述</a:t>
            </a:r>
          </a:p>
        </p:txBody>
      </p:sp>
      <p:sp>
        <p:nvSpPr>
          <p:cNvPr id="3" name="Subtitle 2"/>
          <p:cNvSpPr>
            <a:spLocks noGrp="1"/>
          </p:cNvSpPr>
          <p:nvPr>
            <p:ph type="subTitle" idx="1"/>
          </p:nvPr>
        </p:nvSpPr>
        <p:spPr/>
        <p:txBody>
          <a:bodyPr/>
          <a:lstStyle/>
          <a:p>
            <a:r>
              <a:t>电力系统动态稳定分析与控制技术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电力系统动态稳定概述</a:t>
            </a:r>
          </a:p>
        </p:txBody>
      </p:sp>
      <p:sp>
        <p:nvSpPr>
          <p:cNvPr id="3" name="Text Placeholder 2"/>
          <p:cNvSpPr>
            <a:spLocks noGrp="1"/>
          </p:cNvSpPr>
          <p:nvPr>
            <p:ph type="body" idx="1"/>
          </p:nvPr>
        </p:nvSpPr>
        <p:spPr/>
        <p:txBody>
          <a:bodyPr/>
          <a:lstStyle/>
          <a:p>
            <a:r>
              <a:t>电力系统动态稳定性</a:t>
            </a:r>
          </a:p>
        </p:txBody>
      </p:sp>
      <p:sp>
        <p:nvSpPr>
          <p:cNvPr id="4" name="Content Placeholder 3"/>
          <p:cNvSpPr>
            <a:spLocks noGrp="1"/>
          </p:cNvSpPr>
          <p:nvPr>
            <p:ph sz="half" idx="2"/>
          </p:nvPr>
        </p:nvSpPr>
        <p:spPr/>
        <p:txBody>
          <a:bodyPr/>
          <a:lstStyle/>
          <a:p>
            <a:r>
              <a:t>1. 电力系统动态稳定性是指系统在受到扰动后能够自行恢复到正常运行状态或稳定状态的能力。</a:t>
            </a:r>
          </a:p>
          <a:p>
            <a:r>
              <a:t>2. 电力系统稳定性与系统的发电机、负荷、输电线路等因素有关，其中发电机是电力系统稳定性的关键。</a:t>
            </a:r>
          </a:p>
          <a:p>
            <a:r>
              <a:t>3. 电力系统稳定性可以通过多种方式来提高，包括增加发电机的惯性、调整发电机的出力、增加输电线路的容量、安装调相设备等。</a:t>
            </a:r>
          </a:p>
        </p:txBody>
      </p:sp>
      <p:sp>
        <p:nvSpPr>
          <p:cNvPr id="5" name="Text Placeholder 4"/>
          <p:cNvSpPr>
            <a:spLocks noGrp="1"/>
          </p:cNvSpPr>
          <p:nvPr>
            <p:ph type="body" idx="3"/>
          </p:nvPr>
        </p:nvSpPr>
        <p:spPr/>
        <p:txBody>
          <a:bodyPr/>
          <a:lstStyle/>
          <a:p>
            <a:r>
              <a:t>电力系统动态稳定分析</a:t>
            </a:r>
          </a:p>
        </p:txBody>
      </p:sp>
      <p:sp>
        <p:nvSpPr>
          <p:cNvPr id="6" name="Content Placeholder 5"/>
          <p:cNvSpPr>
            <a:spLocks noGrp="1"/>
          </p:cNvSpPr>
          <p:nvPr>
            <p:ph sz="half" idx="4"/>
          </p:nvPr>
        </p:nvSpPr>
        <p:spPr/>
        <p:txBody>
          <a:bodyPr/>
          <a:lstStyle/>
          <a:p>
            <a:r>
              <a:t>1. 电力系统动态稳定分析是研究电力系统在受到扰动后动态行为的一种方法，其目的是确定系统是否稳定以及稳定裕度的大小。</a:t>
            </a:r>
          </a:p>
          <a:p>
            <a:r>
              <a:t>2. 电力系统动态稳定分析的方法有很多种，包括时域分析、频域分析、非线性分析等，其中时域分析是最常用的方法之一。</a:t>
            </a:r>
          </a:p>
          <a:p>
            <a:r>
              <a:t>3. 电力系统动态稳定分析可以为电力系统的规划、设计、运行和控制提供依据，帮助提高电力系统的稳定性。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电力系统动态稳定概述</a:t>
            </a:r>
          </a:p>
        </p:txBody>
      </p:sp>
      <p:sp>
        <p:nvSpPr>
          <p:cNvPr id="3" name="Content Placeholder 2"/>
          <p:cNvSpPr>
            <a:spLocks noGrp="1"/>
          </p:cNvSpPr>
          <p:nvPr>
            <p:ph sz="half" idx="2"/>
          </p:nvPr>
        </p:nvSpPr>
        <p:spPr/>
        <p:txBody>
          <a:bodyPr/>
          <a:lstStyle/>
          <a:p>
            <a:r>
              <a:t>1. 电力系统动态稳定控制是指通过控制电力系统的发电机、负荷、输电线路等来提高系统稳定性的方法。</a:t>
            </a:r>
          </a:p>
          <a:p>
            <a:r>
              <a:t>2. 电力系统动态稳定控制的方法有很多种，包括励磁控制、功率系统稳定器、FACTS设备等，其中励磁控制是最常用的方法之一。</a:t>
            </a:r>
          </a:p>
          <a:p>
            <a:r>
              <a:t>3. 电力系统动态稳定控制可以有效地提高电力系统的稳定性，确保电力系统安全可靠运行。</a:t>
            </a:r>
          </a:p>
        </p:txBody>
      </p:sp>
      <p:sp>
        <p:nvSpPr>
          <p:cNvPr id="4" name="Text Placeholder 3"/>
          <p:cNvSpPr>
            <a:spLocks noGrp="1"/>
          </p:cNvSpPr>
          <p:nvPr>
            <p:ph type="body" idx="3"/>
          </p:nvPr>
        </p:nvSpPr>
        <p:spPr/>
        <p:txBody>
          <a:bodyPr/>
          <a:lstStyle/>
          <a:p>
            <a:r>
              <a:t>电力系统动态稳定研究的历史</a:t>
            </a:r>
          </a:p>
        </p:txBody>
      </p:sp>
      <p:sp>
        <p:nvSpPr>
          <p:cNvPr id="5" name="Content Placeholder 4"/>
          <p:cNvSpPr>
            <a:spLocks noGrp="1"/>
          </p:cNvSpPr>
          <p:nvPr>
            <p:ph sz="half" idx="4"/>
          </p:nvPr>
        </p:nvSpPr>
        <p:spPr/>
        <p:txBody>
          <a:bodyPr/>
          <a:lstStyle/>
          <a:p>
            <a:r>
              <a:t>1. 电力系统动态稳定研究的历史可以追溯到20世纪初，当时电力系统刚刚开始发展，系统规模较小，稳定性问题并不突出。</a:t>
            </a:r>
          </a:p>
          <a:p>
            <a:r>
              <a:t>2. 随着电力系统的规模不断扩大，系统结构变得更加复杂，稳定性问题日益突出，电力系统动态稳定研究开始受到重视。</a:t>
            </a:r>
          </a:p>
          <a:p>
            <a:r>
              <a:t>3. 20世纪50年代以来，随着计算机技术的发展，电力系统动态稳定研究取得了很大的进展，出现了许多新的分析方法和控制方法。</a:t>
            </a:r>
          </a:p>
        </p:txBody>
      </p:sp>
      <p:sp>
        <p:nvSpPr>
          <p:cNvPr id="6" name="Text Placeholder 5"/>
          <p:cNvSpPr>
            <a:spLocks noGrp="1"/>
          </p:cNvSpPr>
          <p:nvPr>
            <p:ph type="body" idx="1"/>
          </p:nvPr>
        </p:nvSpPr>
        <p:spPr/>
        <p:txBody>
          <a:bodyPr/>
          <a:lstStyle/>
          <a:p>
            <a:r>
              <a:t>电力系统动态稳定控制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电力系统动态稳定概述</a:t>
            </a:r>
          </a:p>
        </p:txBody>
      </p:sp>
      <p:sp>
        <p:nvSpPr>
          <p:cNvPr id="3" name="Text Placeholder 2"/>
          <p:cNvSpPr>
            <a:spLocks noGrp="1"/>
          </p:cNvSpPr>
          <p:nvPr>
            <p:ph type="body" idx="1"/>
          </p:nvPr>
        </p:nvSpPr>
        <p:spPr/>
        <p:txBody>
          <a:bodyPr/>
          <a:lstStyle/>
          <a:p>
            <a:r>
              <a:t>电力系统动态稳定研究的现状</a:t>
            </a:r>
          </a:p>
        </p:txBody>
      </p:sp>
      <p:sp>
        <p:nvSpPr>
          <p:cNvPr id="4" name="Content Placeholder 3"/>
          <p:cNvSpPr>
            <a:spLocks noGrp="1"/>
          </p:cNvSpPr>
          <p:nvPr>
            <p:ph sz="half" idx="2"/>
          </p:nvPr>
        </p:nvSpPr>
        <p:spPr/>
        <p:txBody>
          <a:bodyPr/>
          <a:lstStyle/>
          <a:p>
            <a:r>
              <a:t>1. 目前，电力系统动态稳定研究已经成为电力系统规划、设计、运行和控制的重要组成部分，电力系统动态稳定控制技术已经广泛应用于电力系统中。</a:t>
            </a:r>
          </a:p>
          <a:p>
            <a:r>
              <a:t>2. 电力系统动态稳定研究的现状是，研究的理论方法和建模方法已经比较成熟，但由于电力系统规模不断扩大，系统结构变得更加复杂，传统的分析方法和控制方法已经难以满足要求，因此需要发展新的分析方法和控制方法。</a:t>
            </a:r>
          </a:p>
          <a:p>
            <a:r>
              <a:t>3. 电力系统动态稳定研究的趋势是，将人工智能技术、大数据技术、云计算技术等新兴技术应用于电力系统动态稳定研究，发展智能化的电力系统动态稳定分析和控制方法。</a:t>
            </a:r>
          </a:p>
        </p:txBody>
      </p:sp>
      <p:sp>
        <p:nvSpPr>
          <p:cNvPr id="5" name="Text Placeholder 4"/>
          <p:cNvSpPr>
            <a:spLocks noGrp="1"/>
          </p:cNvSpPr>
          <p:nvPr>
            <p:ph type="body" idx="3"/>
          </p:nvPr>
        </p:nvSpPr>
        <p:spPr/>
        <p:txBody>
          <a:bodyPr/>
          <a:lstStyle/>
          <a:p>
            <a:r>
              <a:t>电力系统动态稳定研究的前沿</a:t>
            </a:r>
          </a:p>
        </p:txBody>
      </p:sp>
      <p:sp>
        <p:nvSpPr>
          <p:cNvPr id="6" name="Content Placeholder 5"/>
          <p:cNvSpPr>
            <a:spLocks noGrp="1"/>
          </p:cNvSpPr>
          <p:nvPr>
            <p:ph sz="half" idx="4"/>
          </p:nvPr>
        </p:nvSpPr>
        <p:spPr/>
        <p:txBody>
          <a:bodyPr/>
          <a:lstStyle/>
          <a:p>
            <a:r>
              <a:t>1. 目前，电力系统动态稳定研究的前沿问题主要集中在以下几个方面：</a:t>
            </a:r>
          </a:p>
          <a:p>
            <a:r>
              <a:t> • 大规模电力系统动态稳定分析和控制</a:t>
            </a:r>
          </a:p>
          <a:p>
            <a:r>
              <a:t> • 新能源接入对电力系统动态稳定性的影响</a:t>
            </a:r>
          </a:p>
          <a:p>
            <a:r>
              <a:t> • 复杂电网的动态稳定性分析和控制</a:t>
            </a:r>
          </a:p>
          <a:p>
            <a:r>
              <a:t> • 电力系统动态稳定性的智能化分析和控制</a:t>
            </a:r>
          </a:p>
          <a:p>
            <a:r>
              <a:t>2. 电力系统动态稳定研究的前景是，随着新技术的发展和应用，电力系统动态稳定分析和控制方法将变得更加智能化和高效，电力系统的稳定性将得到进一步的提高。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动态稳定分析方法</a:t>
            </a:r>
          </a:p>
        </p:txBody>
      </p:sp>
      <p:sp>
        <p:nvSpPr>
          <p:cNvPr id="3" name="Subtitle 2"/>
          <p:cNvSpPr>
            <a:spLocks noGrp="1"/>
          </p:cNvSpPr>
          <p:nvPr>
            <p:ph type="subTitle" idx="1"/>
          </p:nvPr>
        </p:nvSpPr>
        <p:spPr/>
        <p:txBody>
          <a:bodyPr/>
          <a:lstStyle/>
          <a:p>
            <a:r>
              <a:t>电力系统动态稳定分析与控制技术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动态稳定分析方法</a:t>
            </a:r>
          </a:p>
        </p:txBody>
      </p:sp>
      <p:sp>
        <p:nvSpPr>
          <p:cNvPr id="3" name="Text Placeholder 2"/>
          <p:cNvSpPr>
            <a:spLocks noGrp="1"/>
          </p:cNvSpPr>
          <p:nvPr>
            <p:ph type="body" idx="1"/>
          </p:nvPr>
        </p:nvSpPr>
        <p:spPr/>
        <p:txBody>
          <a:bodyPr/>
          <a:lstStyle/>
          <a:p>
            <a:r>
              <a:t>瞬态稳定分析</a:t>
            </a:r>
          </a:p>
        </p:txBody>
      </p:sp>
      <p:sp>
        <p:nvSpPr>
          <p:cNvPr id="4" name="Content Placeholder 3"/>
          <p:cNvSpPr>
            <a:spLocks noGrp="1"/>
          </p:cNvSpPr>
          <p:nvPr>
            <p:ph sz="half" idx="2"/>
          </p:nvPr>
        </p:nvSpPr>
        <p:spPr/>
        <p:txBody>
          <a:bodyPr/>
          <a:lstStyle/>
          <a:p>
            <a:r>
              <a:t>1. 瞬态稳定分析的基本原理及步骤：瞬态稳定分析是指研究电力系统在经历了大的扰动后，是否能够恢复到稳定运行状态的过程。其基本原理是建立电力系统微分方程模型，并利用计算机求解这些方程，以获得系统动态响应过程。瞬态稳定分析的步骤一般包括：扰动建模、系统模型建立、系统微分方程求解、动态响应分析等。</a:t>
            </a:r>
          </a:p>
          <a:p>
            <a:r>
              <a:t>2. 瞬态稳定分析的主要方法：瞬态稳定分析的主要方法包括时域法和频域法。时域法是指直接求解电力系统微分方程，以获得系统动态响应过程。频域法是指将电力系统微分方程转化为代数方程，并利用代数方程的解来分析系统稳定性。</a:t>
            </a:r>
          </a:p>
          <a:p>
            <a:r>
              <a:t>3. 瞬态稳定分析的主要指标：瞬态稳定分析的主要指标包括：临界裕度、复原时间、复原电压等。临界裕度是指电力系统在经历扰动后，能够恢复到稳定运行状态的最大扰动幅度。复原时间是指电力系统从扰动发生到恢复到稳定运行状态所需的时间。复原电压是指电力系统在经历扰动后，恢复到稳定运行状态时的电压值。</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动态稳定分析方法</a:t>
            </a:r>
          </a:p>
        </p:txBody>
      </p:sp>
      <p:sp>
        <p:nvSpPr>
          <p:cNvPr id="3" name="Text Placeholder 2"/>
          <p:cNvSpPr>
            <a:spLocks noGrp="1"/>
          </p:cNvSpPr>
          <p:nvPr>
            <p:ph type="body" idx="1"/>
          </p:nvPr>
        </p:nvSpPr>
        <p:spPr/>
        <p:txBody>
          <a:bodyPr/>
          <a:lstStyle/>
          <a:p>
            <a:r>
              <a:t>小信号稳定分析</a:t>
            </a:r>
          </a:p>
        </p:txBody>
      </p:sp>
      <p:sp>
        <p:nvSpPr>
          <p:cNvPr id="4" name="Content Placeholder 3"/>
          <p:cNvSpPr>
            <a:spLocks noGrp="1"/>
          </p:cNvSpPr>
          <p:nvPr>
            <p:ph sz="half" idx="2"/>
          </p:nvPr>
        </p:nvSpPr>
        <p:spPr/>
        <p:txBody>
          <a:bodyPr/>
          <a:lstStyle/>
          <a:p>
            <a:r>
              <a:t>1. 小信号稳定分析的基本原理及步骤：小信号稳定分析是指研究电力系统在经历了小的扰动后，是否能够恢复到稳定运行状态的过程。其基本原理是将电力系统微分方程线性化，并利用线性化后的微分方程来分析系统稳定性。小信号稳定分析的步骤一般包括：扰动建模、系统模型建立、系统线性化、特征值分析等。</a:t>
            </a:r>
          </a:p>
          <a:p>
            <a:r>
              <a:t>2. 小信号稳定分析的主要方法：小信号稳定分析的主要方法包括特征值分析法、模态分析法、Nyquist稳定判据法等。特征值分析法是指求解电力系统线性化后的微分方程的特征值，并利用特征值的实部来判断系统稳定性。模态分析法是指将电力系统线性化后的微分方程转化为模态方程，并利用模态方程来分析系统稳定性。Nyquist稳定判据法是指将电力系统线性化后的微分方程的传递函数转化为Nyquist曲线，并利用Nyquist曲线来判断系统稳定性。</a:t>
            </a:r>
          </a:p>
          <a:p>
            <a:r>
              <a:t>3. 小信号稳定分析的主要指标：小信号稳定分析的主要指标包括：阻尼比、振荡频率、系统裕度等。阻尼比是指电力系统在经历扰动后，系统振荡的衰减程度。振荡频率是指电力系统在经历扰动后，系统振荡的频率。系统裕度是指电力系统在经历扰动后，能够恢复到稳定运行状态的最大扰动幅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动态稳定控制技术</a:t>
            </a:r>
          </a:p>
        </p:txBody>
      </p:sp>
      <p:sp>
        <p:nvSpPr>
          <p:cNvPr id="3" name="Subtitle 2"/>
          <p:cNvSpPr>
            <a:spLocks noGrp="1"/>
          </p:cNvSpPr>
          <p:nvPr>
            <p:ph type="subTitle" idx="1"/>
          </p:nvPr>
        </p:nvSpPr>
        <p:spPr/>
        <p:txBody>
          <a:bodyPr/>
          <a:lstStyle/>
          <a:p>
            <a:r>
              <a:t>电力系统动态稳定分析与控制技术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动态稳定控制技术</a:t>
            </a:r>
          </a:p>
        </p:txBody>
      </p:sp>
      <p:sp>
        <p:nvSpPr>
          <p:cNvPr id="3" name="Text Placeholder 2"/>
          <p:cNvSpPr>
            <a:spLocks noGrp="1"/>
          </p:cNvSpPr>
          <p:nvPr>
            <p:ph type="body" idx="1"/>
          </p:nvPr>
        </p:nvSpPr>
        <p:spPr/>
        <p:txBody>
          <a:bodyPr/>
          <a:lstStyle/>
          <a:p>
            <a:r>
              <a:t>电力系统动态稳定控制器（PSS）</a:t>
            </a:r>
          </a:p>
        </p:txBody>
      </p:sp>
      <p:sp>
        <p:nvSpPr>
          <p:cNvPr id="4" name="Content Placeholder 3"/>
          <p:cNvSpPr>
            <a:spLocks noGrp="1"/>
          </p:cNvSpPr>
          <p:nvPr>
            <p:ph sz="half" idx="2"/>
          </p:nvPr>
        </p:nvSpPr>
        <p:spPr/>
        <p:txBody>
          <a:bodyPr/>
          <a:lstStyle/>
          <a:p>
            <a:r>
              <a:t>1. PSS的基本原理：PSS是一种利用电力系统状态变量（如功率角、电压等）作为输入信号，经过一定计算后输出控制信号，以改善电力系统动态稳定性的装置。PSS的作用是抑制系统振荡，提高系统的阻尼特性，增强系统对扰动的抵抗能力。</a:t>
            </a:r>
          </a:p>
          <a:p>
            <a:r>
              <a:t>2. PSS的类型：PSS根据其控制原理、结构和实现方式的不同，可分为多种类型，主要包括：基于状态反馈的PSS、基于输出反馈的PSS、基于人工神经网络的PSS、基于模糊逻辑的PSS、基于遗传算法的PSS等。</a:t>
            </a:r>
          </a:p>
          <a:p>
            <a:r>
              <a:t>3. PSS的应用：PSS广泛应用于电力系统中，以提高系统的动态稳定性。通常，PSS被安装在发电机、励磁机、功率系统稳定器（PSS）等设备上，以监测并控制系统状态变量，并产生适当的控制信号，以抑制系统振荡，提高系统的阻尼特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动态稳定控制技术</a:t>
            </a:r>
          </a:p>
        </p:txBody>
      </p:sp>
      <p:sp>
        <p:nvSpPr>
          <p:cNvPr id="3" name="Text Placeholder 2"/>
          <p:cNvSpPr>
            <a:spLocks noGrp="1"/>
          </p:cNvSpPr>
          <p:nvPr>
            <p:ph type="body" idx="1"/>
          </p:nvPr>
        </p:nvSpPr>
        <p:spPr/>
        <p:txBody>
          <a:bodyPr/>
          <a:lstStyle/>
          <a:p>
            <a:r>
              <a:t>储能技术在动态稳定控制中的应用</a:t>
            </a:r>
          </a:p>
        </p:txBody>
      </p:sp>
      <p:sp>
        <p:nvSpPr>
          <p:cNvPr id="4" name="Content Placeholder 3"/>
          <p:cNvSpPr>
            <a:spLocks noGrp="1"/>
          </p:cNvSpPr>
          <p:nvPr>
            <p:ph sz="half" idx="2"/>
          </p:nvPr>
        </p:nvSpPr>
        <p:spPr/>
        <p:txBody>
          <a:bodyPr/>
          <a:lstStyle/>
          <a:p>
            <a:r>
              <a:t>1. 储能技术的优势：储能技术具有快速响应、大容量、高效率、长寿命等特点，使其成为提高电力系统动态稳定性的有效手段。储能技术可以快速吸收或释放电能，以平衡电力系统中的发电和负荷，从而抑制系统振荡，提高系统的阻尼特性。</a:t>
            </a:r>
          </a:p>
          <a:p>
            <a:r>
              <a:t>2. 储能技术的应用方式：储能技术在动态稳定控制中的应用方式有很多种，包括：抽水蓄能电站、飞轮储能、电池储能、压缩空气储能等。抽水蓄能电站是一种最常见的储能方式，其利用水位差来储存电能。飞轮储能利用飞轮旋转的动能来储存电能。电池储能利用电池的化学能来储存电能。压缩空气储能利用空气压缩和膨胀的过程来储存电能。</a:t>
            </a:r>
          </a:p>
          <a:p>
            <a:r>
              <a:t>3. 储能技术的挑战：储能技术在动态稳定控制中的应用也面临着一些挑战，包括：成本高、寿命短、环境影响等。储能技术的成本通常较高，这限制了其广泛应用。储能技术的寿命也相对较短，这需要定期更换储能设备。此外，储能技术可能会对环境造成一定的影响，例如，抽水蓄能电站可能会对水资源和生态环境造成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动态稳定控制技术</a:t>
            </a:r>
          </a:p>
        </p:txBody>
      </p:sp>
      <p:sp>
        <p:nvSpPr>
          <p:cNvPr id="3" name="Text Placeholder 2"/>
          <p:cNvSpPr>
            <a:spLocks noGrp="1"/>
          </p:cNvSpPr>
          <p:nvPr>
            <p:ph type="body" idx="1"/>
          </p:nvPr>
        </p:nvSpPr>
        <p:spPr/>
        <p:txBody>
          <a:bodyPr/>
          <a:lstStyle/>
          <a:p>
            <a:r>
              <a:t>FACTS（柔性交流输电系统）技术在动态稳定控制中的应用</a:t>
            </a:r>
          </a:p>
        </p:txBody>
      </p:sp>
      <p:sp>
        <p:nvSpPr>
          <p:cNvPr id="4" name="Content Placeholder 3"/>
          <p:cNvSpPr>
            <a:spLocks noGrp="1"/>
          </p:cNvSpPr>
          <p:nvPr>
            <p:ph sz="half" idx="2"/>
          </p:nvPr>
        </p:nvSpPr>
        <p:spPr/>
        <p:txBody>
          <a:bodyPr/>
          <a:lstStyle/>
          <a:p>
            <a:r>
              <a:t>1. FACTS技术的基本原理：FACTS技术是一种利用电力电子技术来控制电力系统潮流，提高系统稳定性、可靠性和可控性的技术。FACTS技术可以改变输电线路的阻抗、电压和相位，以控制电力系统中的潮流分布，抑制系统振荡，提高系统的阻尼特性。</a:t>
            </a:r>
          </a:p>
          <a:p>
            <a:r>
              <a:t>2. FACTS技术的主要设备：FACTS技术的主要设备包括：静止无功补偿器（SVC）、静止同步补偿器（STATCOM）、可控电抗器（TCR）、可控电容器（TSC）、相移器等。SVC可以提供或吸收无功功率，以调节系统电压。STATCOM可以提供或吸收无功功率，并控制系统电压和相位。TCR和TSC可以改变线路的阻抗。相移器可以改变线路的相位。</a:t>
            </a:r>
          </a:p>
          <a:p>
            <a:r>
              <a:t>3. FACTS技术在动态稳定控制中的应用：FACTS技术在动态稳定控制中的应用非常广泛，包括：抑制系统振荡、提高系统阻尼特性、改善系统电压稳定性、提高系统潮流分布的可控性等。FACTS技术可以快速响应系统扰动，抑制系统振荡，提高系统的阻尼特性。FACTS技术还可以改善系统电压稳定性，提高系统潮流分布的可控性，从而提高系统的动态稳定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可观测性和可控性分析</a:t>
            </a:r>
          </a:p>
        </p:txBody>
      </p:sp>
      <p:sp>
        <p:nvSpPr>
          <p:cNvPr id="3" name="Subtitle 2"/>
          <p:cNvSpPr>
            <a:spLocks noGrp="1"/>
          </p:cNvSpPr>
          <p:nvPr>
            <p:ph type="subTitle" idx="1"/>
          </p:nvPr>
        </p:nvSpPr>
        <p:spPr/>
        <p:txBody>
          <a:bodyPr/>
          <a:lstStyle/>
          <a:p>
            <a:r>
              <a:t>电力系统动态稳定分析与控制技术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可观测性和可控性分析</a:t>
            </a:r>
          </a:p>
        </p:txBody>
      </p:sp>
      <p:sp>
        <p:nvSpPr>
          <p:cNvPr id="3" name="Text Placeholder 2"/>
          <p:cNvSpPr>
            <a:spLocks noGrp="1"/>
          </p:cNvSpPr>
          <p:nvPr>
            <p:ph type="body" idx="1"/>
          </p:nvPr>
        </p:nvSpPr>
        <p:spPr/>
        <p:txBody>
          <a:bodyPr/>
          <a:lstStyle/>
          <a:p>
            <a:r>
              <a:t>动态可观测性</a:t>
            </a:r>
          </a:p>
        </p:txBody>
      </p:sp>
      <p:sp>
        <p:nvSpPr>
          <p:cNvPr id="4" name="Content Placeholder 3"/>
          <p:cNvSpPr>
            <a:spLocks noGrp="1"/>
          </p:cNvSpPr>
          <p:nvPr>
            <p:ph sz="half" idx="2"/>
          </p:nvPr>
        </p:nvSpPr>
        <p:spPr/>
        <p:txBody>
          <a:bodyPr/>
          <a:lstStyle/>
          <a:p>
            <a:r>
              <a:t>1. 动态可观测性是指，从系统状态估计值能够唯一确定系统初始状态。</a:t>
            </a:r>
          </a:p>
          <a:p>
            <a:r>
              <a:t>2. 线性系统的可观测性条件为：系统状态观测矩阵的秩等于系统状态数。</a:t>
            </a:r>
          </a:p>
          <a:p>
            <a:r>
              <a:t>3. 非线性系统的可观测性条件为：系统状态观测矩阵在任意时刻的秩等于系统状态数。</a:t>
            </a:r>
          </a:p>
        </p:txBody>
      </p:sp>
      <p:sp>
        <p:nvSpPr>
          <p:cNvPr id="5" name="Text Placeholder 4"/>
          <p:cNvSpPr>
            <a:spLocks noGrp="1"/>
          </p:cNvSpPr>
          <p:nvPr>
            <p:ph type="body" idx="3"/>
          </p:nvPr>
        </p:nvSpPr>
        <p:spPr/>
        <p:txBody>
          <a:bodyPr/>
          <a:lstStyle/>
          <a:p>
            <a:r>
              <a:t>动态可控性</a:t>
            </a:r>
          </a:p>
        </p:txBody>
      </p:sp>
      <p:sp>
        <p:nvSpPr>
          <p:cNvPr id="6" name="Content Placeholder 5"/>
          <p:cNvSpPr>
            <a:spLocks noGrp="1"/>
          </p:cNvSpPr>
          <p:nvPr>
            <p:ph sz="half" idx="4"/>
          </p:nvPr>
        </p:nvSpPr>
        <p:spPr/>
        <p:txBody>
          <a:bodyPr/>
          <a:lstStyle/>
          <a:p>
            <a:r>
              <a:t>1. 动态可控性是指，从系统状态估计值能够唯一确定系统状态转移矩阵。</a:t>
            </a:r>
          </a:p>
          <a:p>
            <a:r>
              <a:t>2. 线性系统的可控性条件为：系统状态控制矩阵的秩等于系统状态数。</a:t>
            </a:r>
          </a:p>
          <a:p>
            <a:r>
              <a:t>3. 非线性系统的可控性条件为：系统状态控制矩阵在任意时刻的秩等于系统状态数。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可观测性和可控性分析</a:t>
            </a:r>
          </a:p>
        </p:txBody>
      </p:sp>
      <p:sp>
        <p:nvSpPr>
          <p:cNvPr id="3" name="Text Placeholder 2"/>
          <p:cNvSpPr>
            <a:spLocks noGrp="1"/>
          </p:cNvSpPr>
          <p:nvPr>
            <p:ph type="body" idx="1"/>
          </p:nvPr>
        </p:nvSpPr>
        <p:spPr/>
        <p:txBody>
          <a:bodyPr/>
          <a:lstStyle/>
          <a:p>
            <a:r>
              <a:t>电力系统动态稳定性分析</a:t>
            </a:r>
          </a:p>
        </p:txBody>
      </p:sp>
      <p:sp>
        <p:nvSpPr>
          <p:cNvPr id="4" name="Content Placeholder 3"/>
          <p:cNvSpPr>
            <a:spLocks noGrp="1"/>
          </p:cNvSpPr>
          <p:nvPr>
            <p:ph sz="half" idx="2"/>
          </p:nvPr>
        </p:nvSpPr>
        <p:spPr/>
        <p:txBody>
          <a:bodyPr/>
          <a:lstStyle/>
          <a:p>
            <a:r>
              <a:t>1. 电力系统动态稳定性是指，在系统受到扰动时，系统能够保持其稳态运行状态。</a:t>
            </a:r>
          </a:p>
          <a:p>
            <a:r>
              <a:t>2. 电力系统动态稳定性分析的方法包括：时域分析法、频域分析法和非线性分析法。</a:t>
            </a:r>
          </a:p>
          <a:p>
            <a:r>
              <a:t>3. 电力系统动态稳定性分析的目的是，确定系统在受到扰动时的稳定性，并提出提高系统稳定性的措施。</a:t>
            </a:r>
          </a:p>
        </p:txBody>
      </p:sp>
      <p:sp>
        <p:nvSpPr>
          <p:cNvPr id="5" name="Text Placeholder 4"/>
          <p:cNvSpPr>
            <a:spLocks noGrp="1"/>
          </p:cNvSpPr>
          <p:nvPr>
            <p:ph type="body" idx="3"/>
          </p:nvPr>
        </p:nvSpPr>
        <p:spPr/>
        <p:txBody>
          <a:bodyPr/>
          <a:lstStyle/>
          <a:p>
            <a:r>
              <a:t>电力系统动态稳定控制技术</a:t>
            </a:r>
          </a:p>
        </p:txBody>
      </p:sp>
      <p:sp>
        <p:nvSpPr>
          <p:cNvPr id="6" name="Content Placeholder 5"/>
          <p:cNvSpPr>
            <a:spLocks noGrp="1"/>
          </p:cNvSpPr>
          <p:nvPr>
            <p:ph sz="half" idx="4"/>
          </p:nvPr>
        </p:nvSpPr>
        <p:spPr/>
        <p:txBody>
          <a:bodyPr/>
          <a:lstStyle/>
          <a:p>
            <a:r>
              <a:t>1. 电力系统动态稳定控制技术是指，采用各种控制手段，提高系统在受到扰动时的稳定性。</a:t>
            </a:r>
          </a:p>
          <a:p>
            <a:r>
              <a:t>2. 电力系统动态稳定控制技术包括：发电机励磁控制、功率系统稳定器、FACTS控制装置等。</a:t>
            </a:r>
          </a:p>
          <a:p>
            <a:r>
              <a:t>3. 电力系统动态稳定控制技术的目的是，提高系统在受到扰动时的稳定性，并保证系统的安全可靠运行。</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https://d.book118.com/176145153202010101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电力系统动态稳定概述</vt:lpstr>
      <vt:lpstr> 电力系统动态稳定概述</vt:lpstr>
      <vt:lpstr> 电力系统动态稳定概述</vt:lpstr>
      <vt:lpstr> 电力系统动态稳定概述</vt:lpstr>
      <vt:lpstr> 动态稳定分析方法</vt:lpstr>
      <vt:lpstr> 动态稳定分析方法</vt:lpstr>
      <vt:lpstr> 动态稳定分析方法</vt:lpstr>
      <vt:lpstr> 动态稳定控制技术</vt:lpstr>
      <vt:lpstr> 动态稳定控制技术</vt:lpstr>
      <vt:lpstr> 动态稳定控制技术</vt:lpstr>
      <vt:lpstr> 动态稳定控制技术</vt:lpstr>
      <vt:lpstr> 可观测性和可控性分析</vt:lpstr>
      <vt:lpstr> 可观测性和可控性分析</vt:lpstr>
      <vt:lpstr> 可观测性和可控性分析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2024-09-26T07:04:00.988</cp:lastPrinted>
  <dcterms:created xsi:type="dcterms:W3CDTF">2024-09-25T23:04:01Z</dcterms:created>
  <dcterms:modified xsi:type="dcterms:W3CDTF">2024-09-25T23:04:03Z</dcterms:modified>
</cp:coreProperties>
</file>