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6D8B2-3B36-4A27-B6C1-19297E4E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AA237-E2E3-445B-AB65-B4148F36F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B31B4-9A1E-4F26-BBD1-B7A72D80A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D39AA-47FE-4CE3-9C2F-62D79F8F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A385F-9F45-4E72-AB47-7BCC6E9D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E54F9-F0C4-435E-967B-470C62A7D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51B4B-6C4B-47B8-B6C6-709684409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CA71B-2B53-4E70-9B9D-5F0AA2395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FBC97-EC16-4733-8FF0-F2ED10C10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6F2C2-F3B6-4B85-BC17-A69ADD09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B46C4-17A4-4F18-B22F-1F9201DCA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0044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中医传统康复疗法的方法与技术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中医传统康复疗法的应用领域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中医传统康复疗法的优势与局限性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中医传统康复疗法注重整体观念，强调个体化治疗，以调节人体内环境、改善气血循环、增强免疫力为主要手段，以达到恢复功能、提高生活质量的目的。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中医传统康复疗法是指运用中医的理论和方法，结合现代医学技术，对疾病或损伤导致的功能障碍进行评估、治疗和康复的一种综合性疗法。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中医传统康复疗法的重要性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中医传统康复疗法能够针对不同功能障碍进行个性化治疗，有效促进患者的肢体功能、语言功能、认知功能等方面的恢复。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中医传统康复疗法不仅关注患者的生理功能恢复，还注重心理和社会适应方面的调整，从而提高患者的生活质量。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中医传统康复疗法采用综合性的治疗方案，可以在一定程度上降低医疗成本，减轻患者经济负担。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中医传统康复疗法源远流长，可以追溯到古代中医的经典著作《黄帝内经》等，经过数千年的实践和发展，逐渐形成了独具特色的康复体系。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近年来，随着现代医学的进步和中西医结合的深入，中医传统康复疗法得到了进一步的发展和完善。同时，随着人们对健康需求的提高，中医传统康复疗法在临床实践中的应用也日益广泛。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中医传统康复疗法的历史与发展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中医传统康复疗法的方法与技术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https://d.book118.com/176150044021010035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2024-09-04T17:36:02.952</cp:lastPrinted>
  <dcterms:created xsi:type="dcterms:W3CDTF">2024-09-04T09:36:02Z</dcterms:created>
  <dcterms:modified xsi:type="dcterms:W3CDTF">2024-09-04T09:36:04Z</dcterms:modified>
</cp:coreProperties>
</file>