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D5811-69FD-4573-86BB-E31AB1879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F0499-764F-4CF8-A2AF-0EB152308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2F449-0311-452B-838D-ECCED8033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98A24-72DC-42FA-9597-ABAF665BC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6A3CD6-7FE4-45F2-8567-EB9D535C4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850F02-6A02-4054-A938-67B5364E7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9E0906-38DD-4090-BBBA-01084A2C1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75045-714B-480A-AA22-802B20D41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027330-0E83-49D9-B0F8-45E249B2F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88DBD-7214-4D88-959A-79DC284C2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32A47-6AF2-486B-AF8E-01668758C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5010211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大数据治理运营整体解决方案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57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40760" y="2818600"/>
            <a:ext cx="2748192" cy="18383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大数据治理体系构建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大数据运营平台建设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业务应用场景及案例分享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团队组建与培训支持服务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随着企业数字化转型的加速，大数据成为企业重要的战略资源，大数据治理运营显得尤为重要。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数字化转型推动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数据质量挑战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417" r="8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业务需求驱动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大数据环境下，数据质量参差不齐，数据治理运营能够提升数据质量，保障数据准确性。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业务需求对数据的实时性、准确性、一致性等要求越来越高，需要大数据治理运营提供有力支撑。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建立完整的数据治理体系，包括数据标准、数据质量、数据安全、数据流程等方面，确保数据的规范性。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83" r="1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数据治理体系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构建数据运营机制，包括数据采集、数据处理、数据存储、数据分析等环节，实现数据的全流程管理。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数据运营机制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采用先进的大数据技术和工具，如数据仓库、数据挖掘、数据可视化等，提升数据治理运营的效率和质量。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技术与工具支撑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提升数据质量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优化数据流程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保障数据安全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促进业务创新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预期目标与效果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4216" r="42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7903" r="790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420" r="1542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通过数据治理运营，提升数据的准确性、完整性、一致性等质量指标，满足业务需求。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优化数据流程，提高数据处理效率，降低数据运营成本。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建立完善的数据安全保障体系，确保数据的安全性和隐私性。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通过高质量的数据支撑，促进业务创新和发展，提升企业竞争力。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大数据治理体系构建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792" b="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设计数据治理流程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包括数据采集、存储、处理、分析、共享、销毁等全生命周期管理。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明确数据治理的目标和原则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确保数据质量、安全性、可用性和合规性。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制定数据治理的组织架构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设立数据治理委员会、数据管理员等角色，明确职责和分工。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数据治理框架设计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制定数据标准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统一数据格式、数据命名规则、数据编码规则等。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建立数据规范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制定数据采集、存储、处理、分析等各个环节的操作规范。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推广数据标准和规范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通过培训、宣传等方式，确保各业务部门和人员遵循数据标准和规范。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数据标准与规范制定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包括完整性、准确性、一致性、及时性等指标。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制定数据质量评估指标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定期对数据进行质量检查，及时发现并处理数据质量问题。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建立数据质量监控机制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如数据清洗、数据校验、数据备份等，确保数据质量符合要求。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采取数据质量保障措施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数据质量监控与保障措施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8121" r="2812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明确数据安全管理的职责、流程和安全措施。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制定数据安全管理制度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对数据进行分类分级管理，严格控制不同用户对数据的访问权限。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加强数据访问控制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采用加密、脱敏等技术手段，保护用户隐私数据不被泄露和滥用。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强化数据隐私保护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制定应急预案，快速响应和处理数据安全事件。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建立数据安全事件应急响应机制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数据安全管理与隐私保护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大数据运营平台建设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采用分布式系统架构，实现高可用、高扩展性，满足大数据处理需求。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分布式架构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将平台功能划分为多个模块，便于独立升级和维护，提高系统灵活性。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加强数据访问控制、加密传输等安全措施，确保平台数据安全。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安全性保障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平台架构设计思路及特点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917" b="149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数据采集、存储和处理技术选型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采用Flume、Kafka等技术进行实时数据采集，确保数据及时性和完整性。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使用Hadoop分布式文件系统（HDFS）等存储技术，实现大规模数据存储和高效管理。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运用Spark、Flink等分布式计算框架，进行高效数据处理和分析。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https://d.book118.com/176150102115010051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2024-09-17T06:37:06.198</cp:lastPrinted>
  <dcterms:created xsi:type="dcterms:W3CDTF">2024-09-16T22:37:06Z</dcterms:created>
  <dcterms:modified xsi:type="dcterms:W3CDTF">2024-09-16T22:37:08Z</dcterms:modified>
</cp:coreProperties>
</file>