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5711043-1035-4431-AE9A-68BA6CF0E0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C95C-822C-4D07-8789-6E74CD65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50DD3-6603-4AE6-A682-718640DB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A2E63-FDFC-4828-867F-C05517C5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BAE7-972C-4B4A-A0C4-D13853DD4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B46C0-D6D3-4B53-8F53-93ED9388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83A756-7AF9-4D4D-99A0-DC895157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CA8FC-E074-40F6-B004-3CB21478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EFE3D-F03E-41A7-9D7A-78756CB68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81492-E289-4475-991D-AAE52D93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A82FF-D75C-4780-AC96-3D747966C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90A5-9810-4387-BDFC-A8EFC562E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5F4F1B-13ED-48E4-BA43-A98690F848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D6ADB7C-0AE9-48AF-80A4-E81E558E81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0134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化工行业危险防护培训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什么是化工行业危险防护培训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化工行业危险防护培训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化工行业危险防护培训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化工行业危险防护培训的实施效果评估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化工行业危险防护培训的案例分析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什么是化工行业危险防护培训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介绍化工行业危险防护培训的重要性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确保人员生命财产安全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工作环境复杂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危险品较多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化工行业危险防护培训的内容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帮助人员识别危险并采取措施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职业危害辨识与防范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学习正确使用化学品的方法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化学品安全使用知识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培训如何应对工作场所事故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事故紧急处置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掌握灭火技能和逃生方法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灭火知识与逃生技巧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化工行业危险防护培训的培训对象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化工行业危险防护培训的对象包括化工企业员工、监管部门执法人员、相关从业人员和领导干部。他们需要接受不同层次的培训以确保工作安全和专业知识的掌握。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网络课程学习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实战模拟演习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专家讲座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专业人士授课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分享最新安全知识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化工行业危险防护培训的实施方式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模拟操作演练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防护培训对企业的重要性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减少生产经营风险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增加员工自我保护能力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优化生产流程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化工行业危险防护培训的关键性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减少失误率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员工福祉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化工行业危险防护培训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《中华人民共和国安全生产法》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必须接受安全培训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危险化学品作业人员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提供安全生产教育培训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《危险化学品安全管理条例》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必须定期接受安全技术培训和教育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危险化学品从业人员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对培训内容做出规定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企业必须遵守培训规定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职工健康教育培训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详细说明培训要求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强调教育的重要性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《化学品环境管理条例》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职业健康管理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企业应开展管理工作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员工健康至关重要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法律责任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经培训擅自上岗作业的企业和相关人员将受到相应的法律责任。法律明确要求企业必须为员工提供安全生产教育培训，否则将面临法律处罚。安全生产是企业的基本责任，做好培训工作是确保工作安全的重要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法律依据总结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规定危险化学品作业人员必须接受培训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《中华人民共和国安全生产法》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对危险化学品从业人员培训做出具体规定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《危险化学品安全管理条例》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规定企业应当开展职业健康管理和教育培训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《化学品环境管理条例》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化工行业危险防护培训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化学品安全使用知识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掌握常见化学品的外观特征和命名规则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掌握化学品正确使用的方法和安全注意事项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了解化学品的储存环境和注意事项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储存方法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泄漏处理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戴好防护装备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使用吸附物清理泄漏物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通风换气处理现场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伤员救护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及时实施急救措施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等待医疗救援到达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继续维护现场秩序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事故紧急处置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采取灭火器灭火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通知应急救援人员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疏散人员至安全区域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灭火知识与逃生技巧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化工行业人员应具备基本的灭火知识，了解逃生通道和逃生技巧，确保人员生命安全。在发生火灾时，应迅速使用灭火器扑灭初起火灾，同时根据疏散指示迅速有序撤离现场。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https://d.book118.com/176150134202010102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化工行业危险防护培训</vt:lpstr>
      <vt:lpstr>目录</vt:lpstr>
      <vt:lpstr>第1章 什么是化工行业危险防护培训</vt:lpstr>
      <vt:lpstr>介绍化工行业危险防护培训的重要性</vt:lpstr>
      <vt:lpstr>化工行业危险防护培训的内容</vt:lpstr>
      <vt:lpstr> </vt:lpstr>
      <vt:lpstr>化工行业危险防护培训的实施方式</vt:lpstr>
      <vt:lpstr>防护培训对企业的重要性</vt:lpstr>
      <vt:lpstr>化工行业危险防护培训的关键性</vt:lpstr>
      <vt:lpstr>第2章 化工行业危险防护培训</vt:lpstr>
      <vt:lpstr>《中华人民共和国安全生产法》</vt:lpstr>
      <vt:lpstr>《危险化学品安全管理条例》</vt:lpstr>
      <vt:lpstr>《化学品环境管理条例》</vt:lpstr>
      <vt:lpstr> </vt:lpstr>
      <vt:lpstr>法律依据总结</vt:lpstr>
      <vt:lpstr>第3章 化工行业危险防护培训</vt:lpstr>
      <vt:lpstr>化学品安全使用知识</vt:lpstr>
      <vt:lpstr>事故紧急处置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2024-09-27T16:12:36.758</cp:lastPrinted>
  <dcterms:created xsi:type="dcterms:W3CDTF">2024-09-27T08:12:36Z</dcterms:created>
  <dcterms:modified xsi:type="dcterms:W3CDTF">2024-09-27T08:12:38Z</dcterms:modified>
</cp:coreProperties>
</file>