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4" r:id="rId27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Master" Target="slideMasters/slideMaster3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E9BCEF7-0E85-4F00-B42B-AC4CAFFCF154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6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9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A8A485-A452-43EA-AA8C-970D59D7C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04C43D-CDCA-4D1A-A5AF-32DAD165A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4A8F49-6922-4B5C-8FEC-6D30537597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30E291-D45E-4559-BD7F-DA7F0D5EE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8C7092-22C2-4643-BEF0-477C4A08D9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663509-B190-4051-B4D3-14A93E3D3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E6B4AF-42BD-4A8E-8E02-05830808FD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49EFB5-4DB8-45E7-AA8A-65F3A5A88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7AECCB-EEA7-4B89-9F77-A424EF111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C0FDD6-1783-4727-9B9E-A1C94FFB9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CE12A4-8254-4963-9B3C-B079B9A7E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E518A68-B41E-4DEF-8CC8-6410E6F849C3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254FB88-3AB3-4CA1-A10D-DFED6D76F7F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6150140202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客服员工的职责培训课件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职责培训课程简介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客服员工的角色理解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有效沟通技巧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问题解决流程学习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客户满意度提升策略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课程总结与反馈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结语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职责培训课程简介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课程目标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本课程旨在帮助客服员工理解自身的职责，并掌握有效的沟通技巧，同时学习解决问题的方法，以提升客户满意度。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课程大纲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包括责任范围和工作要求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客服员工的角色理解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包括倾听、表达和解决冲突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有效沟通技巧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包括识别、分析和解决问题的步骤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问题解决流程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包括服务态度和效率的提升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提升客户满意度的方法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课程时间安排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本课程将于四周内进行，每周围绕不同主题展开。第一周将介绍客服员工的角色，第二周将进行沟通技巧培训，第三周将学习问题解决流程，第四周将探讨客户满意度的提升策略。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课程评估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检验学员学习效果和掌握程度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考试和练习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评估个人在课程中的表现和成长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个人表现评估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收集学员对课程的反馈和建议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教学效果调查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总结课程内容，提出改进建议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课程总结和反馈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客服员工的角色理解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客服员工的职责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处理客户问题和投诉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接听电话和解决问题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向客户介绍公司产品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提供产品或服务信息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及时回应客户需求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回复邮件和处理投诉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解决问题的能力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分析问题根源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提供有效解决方案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耐心和友好的态度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面对挑战保持冷静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以积极态度对待客户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专业的服务精神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为客户提供专业建议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确保客户满意度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重要技能要求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良好的沟通能力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清晰表达信息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倾听并理解客户需求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客户服务心态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客户需求至上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以客户为中心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认真倾听客户反馈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积极倾听客户需求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主动寻找并解决问题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主动解决问题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不计回报提供额外服务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提供额外帮助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角色扮演练习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角色扮演练习是提高客服员工技能的重要环节。通过模拟真实工作场景，员工可以锻炼沟通技巧和解决问题能力。接受同事和导师的反馈，不断改进和提高表现，是成为优秀客服的必经之路。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角色扮演练习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模仿真实客户对话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模拟真实工作场景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提高应对复杂情况能力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演练沟通技巧和解决问题能力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接受他人意见改进自身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接受同事和导师的反馈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提高客户满意度和忠诚度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不断改进和提高表现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有效沟通技巧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多种沟通方式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口头交流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语言沟通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身体语言、肢体动作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非语言沟通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文字交流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书面沟通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邮件、短信等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电子沟通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倾听技巧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倾听是有效沟通的关键。确保注意力集中，避免干扰，提问和确认对方理解，以及给予肯定回应，是提高倾听技巧的关键步骤。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避免使用消极词语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积极向上的表达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了解客户需求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充分沟通了解客户需求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提供专业建议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根据客户需求提供专业建议和解决方案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语言表达技巧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温和友好的用词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用语亲切礼貌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情景模拟练习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实战演练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模拟各种沟通场景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了解不同沟通风格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角色扮演不同客户类型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针对性练习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练习倾听和回应技巧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通过学习有效沟通技巧，客服员工能够更好地与客户沟通，提高服务质量和客户满意度。持续练习和不断总结改进是提升沟通能力的关键。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问题解决流程学习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问题诊断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深入挖掘问题根源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分析问题出现的原因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构建解决问题的思考框架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制定解决方案的思路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评估问题的影响程度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确定问题的紧急程度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寻求领导的帮助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汇报情况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寻求指导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接受建议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应对紧急情况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冷静应对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迅速反应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果断决策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完成问题解决任务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达成目标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彻底解决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客户满意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解决方案实施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与团队协作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有效沟通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共同协作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分工合作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https://d.book118.com/176150140202010102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152</Paragraphs>
  <Slides>23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1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客服员工的职责培训课件</vt:lpstr>
      <vt:lpstr>目录</vt:lpstr>
      <vt:lpstr>第1章 职责培训课程简介</vt:lpstr>
      <vt:lpstr> </vt:lpstr>
      <vt:lpstr>课程大纲</vt:lpstr>
      <vt:lpstr>课程时间安排</vt:lpstr>
      <vt:lpstr>课程评估</vt:lpstr>
      <vt:lpstr>第2章 客服员工的角色理解</vt:lpstr>
      <vt:lpstr>客服员工的职责</vt:lpstr>
      <vt:lpstr>重要技能要求</vt:lpstr>
      <vt:lpstr>客户服务心态</vt:lpstr>
      <vt:lpstr> </vt:lpstr>
      <vt:lpstr>角色扮演练习</vt:lpstr>
      <vt:lpstr>第3章 有效沟通技巧</vt:lpstr>
      <vt:lpstr>多种沟通方式</vt:lpstr>
      <vt:lpstr> </vt:lpstr>
      <vt:lpstr>语言表达技巧</vt:lpstr>
      <vt:lpstr>情景模拟练习</vt:lpstr>
      <vt:lpstr>总结</vt:lpstr>
      <vt:lpstr>第四章 问题解决流程学习</vt:lpstr>
      <vt:lpstr>问题诊断</vt:lpstr>
      <vt:lpstr>解决方案实施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2024-09-27T16:12:36.835</cp:lastPrinted>
  <dcterms:created xsi:type="dcterms:W3CDTF">2024-09-27T08:12:36Z</dcterms:created>
  <dcterms:modified xsi:type="dcterms:W3CDTF">2024-09-27T08:12:38Z</dcterms:modified>
</cp:coreProperties>
</file>