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4DCD63-65B3-41FD-A977-4B07F2C897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B46BF-D0C5-47DA-96AF-0E7BB68B6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7AB8-2DD7-4337-B25A-ABC7CA2A0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6ACF7-F2F0-47C8-AAB0-89C50339A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D5246-B7CC-4E91-BAC0-848F197A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713BD-7214-40FE-97C7-781B22B3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F113A-281B-4545-97A3-A40C00F85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47493-C401-425D-9175-87D4ECA8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46A3F-1A52-4064-96A4-86624A63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1F90A-CF73-4FED-9AC9-D7E9A5DE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A6482-8ED5-4E98-A107-BA8BB8B2E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8B5DA-1428-4D35-A8CB-8A26CFFDF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766B62A-DAE8-41AB-9F3C-8147CF9A190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301370E-880E-4646-A5C1-69E4CEFECF1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02350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安全第一，珍爱每一个生命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安全防护设备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安全管理制度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事故案例分析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安全演练与应急预案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安全管理创新与总结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为什么安全第一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安全是企业的生命线，保障员工的健康和生命安全是企业的责任。只有将安全放在第一位，预防事故发生，才能减少损失并确保持续经营的稳定性。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什么是安全意识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了解工作环境可能存在的危险和风险因素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对危险、风险的认识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遵循企业制定的安全规章制度，确保工作安全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遵守安全规章制度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主动发现问题、预防事故，保障安全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主动预防事故的意识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1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通过提前预防避免事故发生比事后处理更为重要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预防胜于治疗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安全意识的树立有助于团队间的有效沟通与协作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安全意识与团队协作的关系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事故可能导致人员伤亡、财产损失等严重后果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事故带来的影响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实际操作演练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与员工实际操作相结合，让员工更深入理解安全规程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案例分析与讨论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通过案例分析和讨论总结经验教训，提高安全管理水平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培训课程设计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定期开展安全培训课程，提升员工的安全意识和技能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0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通过正确的安全意识培训，每个员工都能意识到安全工作的重要性，从而保障自身和团队的安全。安全第一，珍爱每一个生命。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4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4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安全防护设备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2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头部防护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部是人体重要的器官之一，安全帽是必不可少的防护装备。选择适合自己头部大小的安全帽，能有效避免坠落物体对头部的伤害。同时，防护眼镜能保护眼睛免受灰尘、颗粒或化学物质的侵害。另外，正确使用防护耳塞可以有效降低噪音对听力的损伤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7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头部防护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选择合适尺码的安全帽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安全帽的作用和选择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防护眼睛免受灰尘侵害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防护眼镜的重要性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正确佩戴降低噪音伤害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防护耳塞的使用方法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呼吸道防护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呼吸道是另一个需要重点保护的部位。不同工作环境需要选用不同种类的防尘口罩，以保护呼吸系统免受粉尘侵害。防毒面具则在有毒气体场景下发挥重要作用，使用前需事先了解其适用性。吸入型耳塞的使用也需谨慎，选择适合的型号，确保佩戴正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6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呼吸道防护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根据环境选择合适口罩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防尘口罩的种类和使用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了解毒气种类选择正确面具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防毒面具的适用场景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确保佩戴正确减少风险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吸入型耳塞的注意事项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8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防护服的作用和选购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选择透气材质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防晒霜的使用方法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涂抹全身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定时补涂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皮肤防护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工作手套的选择和保养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选择合适手套材质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定期清洗保养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0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全身防护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全身防护是工作中不可缺少的环节。安全鞋的选购要点包括防滑、耐磨等特性，确保脚部受到保护。使用安全带时应正确佩戴，加强安全意识。防护面罩的种类繁多，选择适合自己需求的面罩很重要。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全身防护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注意防滑、耐磨特性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安全鞋的选购要点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正确佩戴加强安全意识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安全带的使用方法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选择适合自己需求的面罩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防护面罩的种类和注意事项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23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24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2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3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企业领导对安全的重视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企业领导在安全管理中起着关键作用，他们需要不断强调安全第一的理念，制定相关政策和措施，为员工营造安全的工作环境。领导者的关注和支持能够有效提升员工的安全意识，从而降低事故风险。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37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安全检查制度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确保工作环境安全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定期巡检工作场所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保障应急情况下的安全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灭火器和应急设备的检查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安全设备的维护与保养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9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安全培训制度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入门级别的安全知识学习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初级安全培训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提升领导层的安全意识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高级安全培训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深入了解安全管理技巧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中级安全培训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https://d.book118.com/176150235001010102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安全第一，珍爱每一个生命</vt:lpstr>
      <vt:lpstr>目录</vt:lpstr>
      <vt:lpstr>第1章 安全意识培训</vt:lpstr>
      <vt:lpstr> </vt:lpstr>
      <vt:lpstr>什么是安全意识</vt:lpstr>
      <vt:lpstr>安全意识的重要性</vt:lpstr>
      <vt:lpstr>安全意识的培养</vt:lpstr>
      <vt:lpstr>结语</vt:lpstr>
      <vt:lpstr>第2章 安全防护设备</vt:lpstr>
      <vt:lpstr>头部防护</vt:lpstr>
      <vt:lpstr>头部防护</vt:lpstr>
      <vt:lpstr> </vt:lpstr>
      <vt:lpstr>呼吸道防护</vt:lpstr>
      <vt:lpstr>皮肤防护</vt:lpstr>
      <vt:lpstr> </vt:lpstr>
      <vt:lpstr>全身防护</vt:lpstr>
      <vt:lpstr>第3章 安全管理制度</vt:lpstr>
      <vt:lpstr> </vt:lpstr>
      <vt:lpstr>安全检查制度</vt:lpstr>
      <vt:lpstr>安全培训制度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2024-09-26T16:54:20.370</cp:lastPrinted>
  <dcterms:created xsi:type="dcterms:W3CDTF">2024-09-26T08:54:20Z</dcterms:created>
  <dcterms:modified xsi:type="dcterms:W3CDTF">2024-09-26T08:54:22Z</dcterms:modified>
</cp:coreProperties>
</file>