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A05FB3-A930-44DB-9234-48E2B87D3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5BD5D1-4307-4046-9681-77E79AF71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E8A0F0-82B8-46F1-B8D4-BB9865948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021AC5-C342-4789-ABEF-9171AAF5A3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588EE8-6648-4F1F-B9DF-322185FA11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4F4BF8-4A76-4341-9AF1-F589DF8C6E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A72802-91BD-4C1E-B71B-06C7768167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4E9F58-95E0-4B0F-BFF5-F2693E98DC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5688D9-58EE-43C2-ACA5-3E48418500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DBF7A-4429-490F-A9C1-350D53109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D5F1C-880A-4FC9-BEAC-1BED31D4C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51223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乳母饮食对宝宝过敏的影响</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2024-02-06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乳母饮食重要性及与宝宝健康关系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常见易引起过敏食物种类及特点</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乳母饮食调整策略以降低宝宝过敏风险</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实际操作指南：如何为乳母制定科学饮食计划</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案例分析：成功降低宝宝过敏风险经验分享</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总结与展望：关注乳母饮食，呵护宝宝健康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乳母饮食重要性及与宝宝健康关系</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乳母饮食中的营养成分会直接影响乳汁的成分和质量，包括蛋白质、脂肪、碳水化合物、维生素和矿物质等。</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如果乳母饮食中缺乏某些营养成分，乳汁中这些成分的含量也会相应减少，从而影响宝宝的生长发育和健康状况。</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乳母应该保持均衡的饮食，摄入足够的各种营养成分，以确保乳汁的质量和宝宝的健康。</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6124" r="26124"/>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乳母饮食成分直接影响乳汁质量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通过母乳喂养，宝宝可以获得来自母体的免疫物质，从而增强自身的免疫力，减少感染和过敏的风险。</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乳母饮食中的某些成分也会影响乳汁中免疫物质的含量和种类，因此乳母应该注意饮食，以提供给宝宝最优质的乳汁。</a:t>
            </a:r>
          </a:p>
        </p:txBody>
      </p:sp>
      <p:pic>
        <p:nvPicPr>
          <p:cNvPr id="7" name="Picture 7"/>
          <p:cNvPicPr>
            <a:picLocks noChangeAspect="1"/>
          </p:cNvPicPr>
          <p:nvPr/>
        </p:nvPicPr>
        <p:blipFill>
          <a:blip r:embed="rId2"/>
          <a:srcRect l="4611" r="461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835" r="283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5892" r="1589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乳汁中含有丰富的免疫物质，如免疫球蛋白、白细胞和乳铁蛋白等，这些物质对宝宝的免疫系统发育具有重要作用。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宝宝免疫系统发育与乳汁关系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过敏反应是婴幼儿期常见的健康问题之一，可能表现为皮肤红疹、腹泻、呕吐、哮喘等症状。</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严重的过敏反应可能导致休克、呼吸困难等危及生命的情况，因此需要及时诊断和治疗。</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乳母饮食中的某些食物可能引起宝宝的过敏反应，如牛奶、鸡蛋、花生等，因此乳母应该避免或限制这些食物的摄入，以降低宝宝过敏的风险。同时，如果宝宝出现过敏反应，乳母也应该及时咨询医生并调整饮食。</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2500" b="12500"/>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2500" b="1250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过敏反应在婴幼儿期表现及危害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常见易引起过敏食物种类及特点</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牛奶过敏是婴幼儿最常见的食物过敏之一，主要表现为湿疹、腹泻、呕吐等症状。其致敏成分主要为牛奶中的蛋白质，如酪蛋白和乳清蛋白。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鸡蛋也是常见的过敏食物之一，其致敏成分主要为卵白蛋白。对鸡蛋过敏的婴幼儿可能会出现皮疹、哮喘、腹泻等症状。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牛奶、鸡蛋等高蛋白食品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鸡蛋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牛奶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83" r="13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海鲜类产品如鱼类、贝类等含有丰富的异种蛋白，这些异种蛋白易导致人体产生过敏反应。其过敏症状可能包括皮疹、瘙痒、呼吸困难等。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鱼类和贝类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海鲜过敏主要是由于人体免疫系统对海鲜中的异种蛋白产生异常反应，释放组胺等化学物质，导致过敏症状的出现。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致敏机制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海鲜类产品及其致敏机制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坚果类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如花生、核桃等坚果类食物含有较高的蛋白质和油脂，易引起过敏反应。对坚果过敏的婴幼儿应避免食用相关食品。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水果类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某些人对某些水果如草莓、柿子、柑橘类水果等也可能产生过敏反应。这些水果中的某些成分可能引发人体免疫系统的异常反应，导致过敏症状的出现。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坚果、水果等其他致敏食物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乳母饮食调整策略以降低宝宝过敏风险</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1708" r="117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1250" r="112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26" r="16626"/>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常见的高致敏食物包括牛奶、鸡蛋、花生、大豆、小麦、鱼类和坚果等。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乳母在哺乳期间应尽量避免或限制这些食物的摄入，以降低宝宝通过乳汁接触过敏原的风险。</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如果宝宝已经出现过敏反应，乳母应立即停止摄入相关致敏食物，并咨询医生或营养师的建议。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避免或减少摄入高致敏食物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增加抗过敏营养素摄入</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抗过敏营养素包括维生素A、维生素C、维生素E、锌、硒等，它们有助于增强宝宝的免疫力和抗过敏能力。</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乳母应通过增加富含这些营养素的食物摄入，如胡萝卜、菠菜、柑橘类水果、坚果、瘦肉等，来提高乳汁中抗过敏营养素的含量。</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必要时，乳母也可以在医生或营养师的指导下补充相应的营养补充剂。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https://d.book118.com/176151223154010050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2024-09-16T02:33:11.067</cp:lastPrinted>
  <dcterms:created xsi:type="dcterms:W3CDTF">2024-09-15T18:33:11Z</dcterms:created>
  <dcterms:modified xsi:type="dcterms:W3CDTF">2024-09-15T18:33:13Z</dcterms:modified>
</cp:coreProperties>
</file>