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CAFD5-3B3C-4CF8-8657-09A0A44B1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A54D3-8A2C-4AE5-B60D-769526C5E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D248F-A6C0-423C-B513-5F1AF148E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8C3D3-EB79-4B64-8569-9C0C8EABE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37F0C-D6F4-48EE-B052-F75D7C12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36851E-1C9D-42FD-8B9A-F89D6B71E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5D1B87-FBBA-44E6-B390-7E47A7CA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45BA6-EC62-4268-915B-37C9B48B2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17373-878F-4C5F-B323-8655004C2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56DF0-BF63-45FA-B2C1-CE66F6939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9F372-D9F7-4145-B0E9-FBF2CCA69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52000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养老服务与护理行业的多元化发展模式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多元化发展模式探讨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政府政策与法规支持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产业链整合与优化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创新驱动与科技发展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人才队伍建设与培训机制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合作交流与国际化发展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养老服务与护理行业是为老年人提供生活照料、康复护理、精神慰藉等服务的综合性产业。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主要包括自理、半自理和不能自理的老年人，以及需要特殊照护的老年人。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包括生活照料、医疗护理、心理关爱、文化娱乐等多个方面。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养老服务与护理行业概述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083" r="60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近年来，我国养老服务与护理行业快速发展，政策体系不断完善，服务供给持续增加，服务质量稳步提升。但仍存在服务供需不平衡、专业人才短缺、服务质量参差不齐等问题。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发达国家养老服务与护理行业发展较为成熟，形成了多元化的服务模式，包括机构养老、社区养老、居家养老等。同时，国外在养老服务与护理行业的人才培养、服务质量监管等方面也有较为完善的制度和体系。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政策支持与监管加强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为促进行业健康发展，未来政府将加大对养老服务与护理行业的政策支持和监管力度，包括财政补贴、税收优惠、行业准入等方面。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随着科技的进步和老年人需求的多样化，未来养老服务与护理行业将更加注重服务模式的创新，如智能化养老、医养结合等。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人才培养与引进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为解决专业人才短缺问题，未来行业将加大人才培养和引进力度，提高从业人员的专业素养和服务水平。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随着行业竞争的加剧和老年人对服务质量要求的提高，未来养老服务与护理行业将更加注重服务质量的提升，包括服务标准化、规范化等方面。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多元化发展模式探讨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多元化发展模式是指企业在经营过程中，通过开发新的产品或服务、拓展新的市场、采用新的技术或管理方式等，实现经营业务的多样化和差异化，以降低风险、提高盈利能力的一种发展策略。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多元化发展模式具有多样性、差异性、风险分散性和创新性等特点。它可以帮助企业拓展业务领域，提高市场竞争力，同时也可以降低企业对单一业务或市场的依赖，减少经营风险。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多元化发展模式的定义与特点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养老服务与护理行业可以通过开发新的养老产品或服务，如智能化养老设备、个性化护理服务等，满足老年人多样化、个性化的需求。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企业可以通过拓展新的市场，如开发农村养老服务市场、进军国际市场等，扩大业务范围，提高市场份额。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采用先进的养老护理技术和管理方式，如远程医疗、智能化管理等，提高服务质量和效率，降低成本。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技术与管理创新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多元化发展模式在养老服务与护理行业中的应用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某养老服务机构通过开发智能化养老设备和个性化护理服务，成功吸引了大量老年客户，实现了业务的快速增长。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某护理企业通过拓展农村市场，为农村老年人提供专业化的护理服务，有效填补了市场空白，获得了良好的经济效益和社会效益。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某国际养老服务机构通过进军国际市场，为不同国家和地区的老年人提供定制化的养老服务，实现了业务的全球化发展。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政府政策与法规支持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38" b="13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23" b="143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61" b="154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政府政策对养老服务与护理行业的扶持措施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财政补贴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政府通过财政补贴的方式，对养老服务与护理行业给予资金支持，包括建设补贴、运营补贴、人员培训等。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税收优惠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对养老服务与护理行业实行税收优惠政策，如减免增值税、所得税等，降低行业经营成本。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政府购买服务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政府通过购买服务的方式，引入社会力量参与养老服务与护理行业的建设和运营，提高服务质量和效率。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服务质量监管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建立养老服务与护理行业服务质量监管机制，对服务机构进行定期评估和监督，确保服务质量达标。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从业人员培训和管理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加强对养老服务与护理行业从业人员的培训和管理，提高从业人员素质和服务水平。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行业准入标准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制定养老服务与护理行业的准入标准，规范行业市场秩序，保障老年人合法权益。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相关法规对行业的规范作用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推动行业快速发展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政府政策与法规的支持为养老服务与护理行业提供了有力保障，推动了行业的快速发展。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促进服务质量和效率提升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相关法规规范了市场秩序和服务质量，促进了服务质量和效率的提升。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引导行业多元化发展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政府政策鼓励社会力量参与养老服务与护理行业的建设和运营，引导行业向多元化方向发展。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政策与法规对行业发展的影响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产业链整合与优化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https://d.book118.com/176152000233010050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2024-09-16T11:05:41.817</cp:lastPrinted>
  <dcterms:created xsi:type="dcterms:W3CDTF">2024-09-16T03:05:41Z</dcterms:created>
  <dcterms:modified xsi:type="dcterms:W3CDTF">2024-09-16T03:05:43Z</dcterms:modified>
</cp:coreProperties>
</file>