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41CD9-5499-4857-B4EA-95703BF0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0B1D-2F1B-4A74-802A-64196773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5579-B216-47F8-A82C-74A9B657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A3FF6-9C4E-4BB1-9F25-9DE7AC43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FC57C-093B-4B98-B7B5-702ECAD8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0928A-DC75-4C8A-A42F-68E424A2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FAAD18-9533-44CA-8A13-DDAE0031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1E702-A48A-4D95-A80C-BD3E25EEF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4FB83-DC33-4120-9E3F-A441BC46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6B548-81AA-49EC-893D-84AACA93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84BE9-35F3-414A-9D16-B761F08A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3235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护理查房是护理工作中重要的环节，通过定期或不定期的查房，可以了解患者的病情状况，评估护理效果，提高护理质量，保障患者安全。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随着医疗技术的不断发展，人们对护理服务的需求越来越高，对护理工作的要求也越来越严格。为了更好地满足患者的需求，提高护理服务质量，需要制定一套完善的护理查房PPT程序。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884" r="1188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护理查房是评估患者病情和护理效果的重要手段，可以帮助护士及时发现和解决护理问题，提高患者的满意度和治疗效果。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促进护士之间的交流与合作，提高护士的专业技能和服务意识，推动护理工作的持续改进和发展。同时，护理查房也是医院质量管理体系的重要组成部分，有助于提高医院的整体服务水平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确定查房地点，选择一个宽敞、明亮且安静的场所，以便于参与人员交流和讨论。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选择合适的时间段，确保参与查房的护理人员和医生都有时间参加。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提前通知参与查房的护理人员和医生，确保他们了解查房的主题和目的，并做好相应的准备。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通知相关人员查房的时间、地点和主题，提醒他们按时参加。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准备PPT演示文稿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根据查房的主题和目的，制作简洁明了的PPT演示文稿，包括相关图表、数据和案例等。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准备演示用具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根据需要准备相应的演示用具，如投影仪、白板、笔等，以便于展示和讲解相关内容。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准备护理查房表格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根据查房的内容，设计相应的护理查房表格，以便记录查房过程中的问题和建议。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收集与查房主题相关的资料和文献，以便参与人员在讨论时参考。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693" r="206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查房主持人、参与查房的医护人员依次进行自我介绍，包括姓名、职称、职务等。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主持人简要说明本次查房的目的，包括了解患者病情、评估护理效果、提高护理质量等。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自我介绍和介绍查房目的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https://d.book118.com/176153235013010100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2024-09-23T21:26:18.309</cp:lastPrinted>
  <dcterms:created xsi:type="dcterms:W3CDTF">2024-09-23T13:26:18Z</dcterms:created>
  <dcterms:modified xsi:type="dcterms:W3CDTF">2024-09-23T13:26:20Z</dcterms:modified>
</cp:coreProperties>
</file>