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37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77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765498-14B3-4D31-917C-1FE559B05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C9AF8-F3A1-4345-8550-BE229111E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EEFC07-0B6B-4C34-B5D0-ED078E817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85F419-95C3-4306-A0AC-84ACD04471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201F35-55A0-49F0-A1E8-DACE301FF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B01735-9ABC-40AF-A9BE-84930DBF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3FB35F-8F4A-4588-9540-2E89F30E9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5F08F-6D3D-4444-8DBC-72E639F41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2C66E-2B76-45DB-9487-39CB87179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BE3672-BA7A-4A74-8CD4-1F2B3749E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99238-E26A-4090-AF23-77A8E75B8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364" r:id="rId2"/>
    <p:sldLayoutId id="2147486365" r:id="rId3"/>
    <p:sldLayoutId id="2147486366" r:id="rId4"/>
    <p:sldLayoutId id="2147486367" r:id="rId5"/>
    <p:sldLayoutId id="2147486368" r:id="rId6"/>
    <p:sldLayoutId id="2147486369" r:id="rId7"/>
    <p:sldLayoutId id="2147486370" r:id="rId8"/>
    <p:sldLayoutId id="2147486371" r:id="rId9"/>
    <p:sldLayoutId id="2147486372" r:id="rId10"/>
    <p:sldLayoutId id="2147486373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8.xml" /><Relationship Id="rId11" Type="http://schemas.openxmlformats.org/officeDocument/2006/relationships/tags" Target="../tags/tag159.xml" /><Relationship Id="rId12" Type="http://schemas.openxmlformats.org/officeDocument/2006/relationships/tags" Target="../tags/tag160.xml" /><Relationship Id="rId13" Type="http://schemas.openxmlformats.org/officeDocument/2006/relationships/tags" Target="../tags/tag161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tags" Target="../tags/tag156.xml" /><Relationship Id="rId9" Type="http://schemas.openxmlformats.org/officeDocument/2006/relationships/tags" Target="../tags/tag157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4012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地龙蛋白压片糖果企业标准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XX公司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地龙蛋白压片糖果概述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地龙蛋白压片糖果企业标准制定背景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地龙蛋白压片糖果企业标准主要内容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地龙蛋白压片糖果企业标准的实施与监督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地龙蛋白压片糖果企业标准的意义与影响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地龙蛋白压片糖果概述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890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地龙蛋白压片糖果的适用范围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1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地龙蛋白压片糖果的适用人群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地龙蛋白压片糖果的特点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892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地龙蛋白压片糖果的定义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市场需求与前景</a:t>
            </a:r>
            <a:endParaRPr lang="zh-CN" altLang="en-US"/>
          </a:p>
        </p:txBody>
      </p:sp>
      <p:sp>
        <p:nvSpPr>
          <p:cNvPr id="1048966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市场需求：地龙蛋白压片糖果在市场上的需求量逐年增长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8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前景展望：随着人们对健康生活的追求，地龙蛋白压片糖果市场前景广阔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6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竞争状况：市场上地龙蛋白压片糖果品牌众多，竞争激烈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发展趋势：未来地龙蛋白压片糖果将朝着更加健康、天然、环保的方向发展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地龙蛋白压片糖果企业标准制定背景</a:t>
            </a:r>
            <a:endParaRPr lang="zh-CN" altLang="en-US"/>
          </a:p>
        </p:txBody>
      </p:sp>
      <p:sp>
        <p:nvSpPr>
          <p:cNvPr id="10490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0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行业标准现状</a:t>
            </a:r>
            <a:endParaRPr lang="zh-CN" altLang="en-US"/>
          </a:p>
        </p:txBody>
      </p:sp>
      <p:sp>
        <p:nvSpPr>
          <p:cNvPr id="104907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制定标准的必要性：为了规范地龙蛋白压片糖果的生产和销售，提高产品质量和安全性，制定行业标准势在必行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国内外标准对比：对比国内外相关标准，找出差距和不足，为制定更科学合理的地龙蛋白压片糖果企业标准提供参考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行业标准缺失：地龙蛋白压片糖果行业缺乏统一的标准和规范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市场需求增长：地龙蛋白压片糖果市场需求不断增长，但产品质量参差不齐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企业标准的意义与作用</a:t>
            </a:r>
            <a:endParaRPr lang="zh-CN" altLang="en-US"/>
          </a:p>
        </p:txBody>
      </p:sp>
      <p:sp>
        <p:nvSpPr>
          <p:cNvPr id="104913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3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提高产品质量和竞争力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规范生产过程，确保安全和卫生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4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4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促进企业技术创新和转型升级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5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提升企业形象和信誉，增强市场竞争力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地龙蛋白压片糖果企业标准主要内容</a:t>
            </a:r>
            <a:endParaRPr lang="zh-CN" altLang="en-US"/>
          </a:p>
        </p:txBody>
      </p:sp>
      <p:sp>
        <p:nvSpPr>
          <p:cNvPr id="104919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2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原料要求</a:t>
            </a:r>
            <a:endParaRPr lang="zh-CN" altLang="en-US"/>
          </a:p>
        </p:txBody>
      </p:sp>
      <p:sp>
        <p:nvSpPr>
          <p:cNvPr id="1049244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6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48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原料来源：地龙蛋白提取自蚯蚓体内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0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2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4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原料质量：符合国家相关标准，确保安全、有效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56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58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0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原料处理：经过清洗、干燥、粉碎等工艺处理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262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4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266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原料储存：采用密封、防潮、防虫等措施，确保原料质量稳定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https://d.book118.com/176154012051010031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37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64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地龙蛋白压片糖果企业标准</vt:lpstr>
      <vt:lpstr>目录</vt:lpstr>
      <vt:lpstr>添加章节标题</vt:lpstr>
      <vt:lpstr>地龙蛋白压片糖果概述</vt:lpstr>
      <vt:lpstr>定义与特点</vt:lpstr>
      <vt:lpstr>市场需求与前景</vt:lpstr>
      <vt:lpstr>地龙蛋白压片糖果企业标准制定背景</vt:lpstr>
      <vt:lpstr>行业标准现状</vt:lpstr>
      <vt:lpstr>企业标准的意义与作用</vt:lpstr>
      <vt:lpstr>地龙蛋白压片糖果企业标准主要内容</vt:lpstr>
      <vt:lpstr>原料要求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2024-08-29T18:13:06.125</cp:lastPrinted>
  <dcterms:created xsi:type="dcterms:W3CDTF">2024-08-29T10:13:06Z</dcterms:created>
  <dcterms:modified xsi:type="dcterms:W3CDTF">2024-08-29T10:13:08Z</dcterms:modified>
</cp:coreProperties>
</file>