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1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40B496EF-A655-43BE-B9A8-EA71F3EFDF9D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3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4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6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17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19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0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222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23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EB49F8-E247-4870-ADDE-6D99244FF8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EA69D-58A6-411B-937F-F5371C39B7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79607E-81DB-4860-8CF6-CE6FBEF7E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C09E3F-4FF3-4BC6-A163-57C8A9757C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AC9A0-9C85-40A2-AEDF-5FEF606D7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014A5BD-861F-4ECF-80BF-FA40A776E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9067730-71AF-49B5-B3D9-BFC017E26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8E78E94-EAEE-4B1B-A768-3C3EEF770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8A6C9-2682-4653-AB43-0DF20607DF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3FB21-7550-4E20-82B3-CE3D1AAF0B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9EA79A-C4AB-4276-9DB4-FE7200E81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6A59156-198A-4640-AA36-1353486C3E13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9F03353E-A3C0-4453-AF0F-622DF475DE9E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76154233012010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理解自己明白他人的心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0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理解自己的内心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理解他人的内心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理解自己的内心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理解自己的情绪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情绪是我们内心的一种体验，可以通过意识和认知来理解自己的情绪。情绪的分类如愉悦、悲伤、愤怒等，每种情绪都有自己的特点和表现形式。通过观察自己的情绪反应，可以更好地了解自己内心的需求和想法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内在动机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影响行为和决策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个人经历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满足内心渴望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需求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指导生活选择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价值观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自我评价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评估自身价值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反思自我成长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形成个人认识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塑造自我形象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自我认知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自我意识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意识自身存在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认知自己特点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自我探索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深入了解内心世界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思考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发现兴趣爱好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反思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规划未来方向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体验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内心探索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通过深入探索自己的内心世界，我们可以找到真正感兴趣的事物，形成清晰的目标和规划。自我认知和自我探索是理解自己的关键步骤，也是成长和发展的基础。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理解他人的内心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倾听与共情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倾听是理解他人内心的重要方式，通过倾听可以更好地感知他人的情绪和需求。共情是能够体验和感同身受他人情绪的能力，可以帮助我们更好地与他人建立情感连接。通过倾听和共情，可以增进与他人之间的理解和信任，促进良好的人际关系和合作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观察和沟通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通过观察他人的言行举止来理解他人内心的方法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观察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通过有效沟通可以促进与他人的理解和沟通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及时了解他人的想法，确保沟通质量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反馈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https://d.book118.com/176154233012010104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12</Slides>
  <Notes>4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理解自己明白他人的心</vt:lpstr>
      <vt:lpstr>目录</vt:lpstr>
      <vt:lpstr>第1章 理解自己的内心</vt:lpstr>
      <vt:lpstr> </vt:lpstr>
      <vt:lpstr>内在动机</vt:lpstr>
      <vt:lpstr>自我认知</vt:lpstr>
      <vt:lpstr>自我探索</vt:lpstr>
      <vt:lpstr>内心探索</vt:lpstr>
      <vt:lpstr>第2章 理解他人的内心</vt:lpstr>
      <vt:lpstr> </vt:lpstr>
      <vt:lpstr>观察和沟通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2024-09-29T14:25:35.372</cp:lastPrinted>
  <dcterms:created xsi:type="dcterms:W3CDTF">2024-09-29T06:25:35Z</dcterms:created>
  <dcterms:modified xsi:type="dcterms:W3CDTF">2024-09-29T06:25:37Z</dcterms:modified>
</cp:coreProperties>
</file>