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6280FA-2AAE-4C02-BB12-EA81CEB9B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C3EC23-FD6B-4D0A-9335-A2CA56933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3F5D81-2F6F-4A21-8AC7-1777743A0D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D4E25B-3CBD-4E4C-A167-29E17E9F10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3B2ED5-7BEA-4FD4-B656-7BE87A6A76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F6CC54-E3BC-47FF-A8C9-C110253094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1F413D-B874-47EA-908A-C264DB9B57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9E6BF9-006B-40E7-ADB1-662563A74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D838D9-E113-4BCC-93A3-14CFA291B8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F6F5B3-FE7A-4BCF-BCD4-88DE1A505B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62F83-1D1A-40A0-A737-045BD5B23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200241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新版心肺复苏术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心肺复苏术简介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新版心肺复苏术的特点与优势</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新版心肺复苏术的操作流程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新版心肺复苏术的注意事项与建议</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心肺复苏术的成功案例与效果评估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心肺复苏术简介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768" r="277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863" r="298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心肺复苏术（CPR）是一种紧急处理技术，用于在心脏骤停的情况下维持大脑的氧气供应和促进心脏的泵血功能。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通过胸外按压和人工呼吸来暂时替代心脏和肺的功能，以保持全身的血液循环和氧气供应，直到专业救援人员到达。</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73" b="1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在心脏骤停的情况下，心肺复苏术是挽救生命的关键措施，可以显著提高患者的生存率。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通过维持大脑的氧气供应，心肺复苏术可以降低脑损伤的风险，提高患者的康复机会。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预防脑损伤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拯救生命</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心肺复苏术的发展始于20世纪60年代，经过多年的研究和改进，技术不断得到完善和提高。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最新进展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新版心肺复苏术强调更快速、更有效的胸外按压和更准确的呼吸吹气，以提高复苏成功率。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5844" r="3584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新版心肺复苏术的特点与优势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新版心肺复苏术强调持续不间断的胸外按压，以保持心脏和大脑的血液供应。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持续按压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正确的按压深度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合适的按压频率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按压深度应控制在5-6厘米，过深或过浅都可能影响复苏效果。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按压频率应维持在每分钟100-120次，过快或过慢都可能影响血液的循环。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更高效的胸外按压技术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新版心肺复苏术推荐使用口对口吹气法，以提供有效的氧气供应。</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口对口吹气</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每次吹气量应控制在800-1200毫升，过多或过少都可能影响复苏效果。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吹气量适中</a:t>
            </a:r>
          </a:p>
        </p:txBody>
      </p:sp>
      <p:pic>
        <p:nvPicPr>
          <p:cNvPr id="10" name="Picture 10"/>
          <p:cNvPicPr>
            <a:picLocks noChangeAspect="1"/>
          </p:cNvPicPr>
          <p:nvPr/>
        </p:nvPicPr>
        <p:blipFill>
          <a:blip r:embed="rId3"/>
          <a:srcRect l="16626" r="16626"/>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292" r="10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吹气时应避免过度通气，以免对患者的呼吸和循环系统造成不良影响。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避免过度通气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更科学的呼吸吹气方法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新版心肺复苏术强调快速评估患者状况，确定是否需要进行心肺复苏。</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快速评估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根据患者的具体情况，科学选择按压、吹气和电除颤等复苏措施。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科学决策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在心肺复苏过程中，实时监测患者的生命体征，及时调整复苏措施。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实时监测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更准确的评估与决策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新版心肺复苏术的操作流程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在开始心肺复苏之前，首先要评估现场环境是否安全，避免施救过程中发生意外。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确保现场安全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在确保现场安全的前提下，疏散周围无关人员，确保施救过程不受干扰。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疏散无关人员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判断现场环境安全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https://d.book118.com/176200241030010040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2024-09-06T08:42:54.115</cp:lastPrinted>
  <dcterms:created xsi:type="dcterms:W3CDTF">2024-09-06T00:42:54Z</dcterms:created>
  <dcterms:modified xsi:type="dcterms:W3CDTF">2024-09-06T00:42:55Z</dcterms:modified>
</cp:coreProperties>
</file>