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4C4EE52-BF18-4C60-A5DF-A00467C08C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1A10F1-3232-4343-8752-9E629C5AD3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5FDBAF0-D96D-461A-88F4-CB6F6B97DB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8F660D3-5E5C-4FC6-BCAD-263F4CF0EE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8A4BC47-5832-4B8F-8B67-F6714CBE5F7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FF653E7-E23D-4931-8E84-62DD99F740F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A115F1A-8FF2-4FAA-8661-9C8271AD33B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C0D2D4-982A-41A5-8FA7-A6D8450456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E19067-CEB5-416F-B793-03BC57E318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CD6CB1-719B-4DF9-BB84-79CDAD1106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59DE59-4F57-4EDB-8653-691B7D25F8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16.jpe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6202023050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亨廷顿舞蹈病</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汇报人：XXX</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疾病概述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诊断与鉴别诊断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治疗与预后</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并发症与风险管理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患者教育与心理支持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研究进展与未来展望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疾病概述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定义与命名</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亨廷顿舞蹈病（Huntington's Disease，简称HD）是一种罕见的、遗传性的神经系统退行性疾病。</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该病由美国医学家乔治·亨廷顿于1872年首次描述，因此得名。</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亨廷顿舞蹈病是由单个基因突变引起的，该基因位于第4号染色体上，称为HTT基因。</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发病机制：HTT基因突变导致亨廷顿蛋白（huntingtin）异常，进而引发神经元功能障碍和死亡。这种异常蛋白在神经元内积累，导致细胞损伤和神经功能逐渐丧失。</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发病原因及机制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不自主舞蹈样动作、认知障碍、精神症状等。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主要临床表现</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根据临床表现和遗传特点，亨廷顿舞蹈病可分为典型亨廷顿舞蹈病和不完全显性亨廷顿舞蹈病两种类型。其中，典型亨廷顿舞蹈病症状较重，而不完全显性亨廷顿舞蹈病症状较轻且表现多样。</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分型</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临床表现与分型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诊断与鉴别诊断</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5391" r="25391"/>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75" r="166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典型临床表现</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家族史</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基因检测</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诊断流程</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诊断标准及流程</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中年起病，进行性加重的舞蹈样动作、精神异常和痴呆。</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HTT基因外显子1中CAG重复拷贝数异常扩增是确诊的金标准。</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阳性家族史对诊断有重要价值。</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详细询问病史，全面体格检查，评估病情，排除其他类似疾病，最终通过基因检测确诊。</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儿童或青少年起病，有风湿热病史，舞蹈样动作较轻，无智能减退，抗链球菌治疗有效。</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小舞蹈病</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青少年起病，以锥体外系损害为主，可有舞蹈样动作、肌张力障碍、震颤等，伴角膜K-F环和肝功能损害等。</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肝豆状核变性</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儿童期起病，表现为头面部、躯干或肢体不自主、突发、快速的收缩运动，伴喉部异常发音，可有猥亵性言语和行为。</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抽动秽语综合征</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鉴别诊断相关疾病</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655" r="3265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常规血液检查、生化检查等一般无特异性改变。</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实验室检查</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脑电图检查可发现弥漫性异常，头颅CT或MRI检查可发现大脑皮质和尾状核萎缩等改变。基因诊断是确诊的金标准。</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辅助检查</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实验室检查与辅助检查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治疗与预后</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820" r="1582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遗传咨询</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为患者及其家庭提供遗传咨询，帮助了解疾病遗传风险及预防措施。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对症治疗</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针对患者出现的运动、认知和精神症状，选择相应的药物进行对症治疗。</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支持治疗</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提供营养支持、心理干预和康复训练等，改善患者的生活质量。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治疗方案及原则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78" r="1877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494" r="1649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2993" r="22993"/>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23660" r="23660"/>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药物选择与应用</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如氯丙嗪、氟哌啶醇等，可用于控制患者的精神症状，如躁狂、抑郁等。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如卡马西平、丙戊酸钠等，可用于控制患者的舞蹈样动作及癫痫发作。</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如舍曲林、氟西汀等，可用于改善患者的抑郁症状。</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如维生素、辅酶Q10等，可改善患者营养状况，减轻症状。</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抗精神病药物</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抗癫痫药物</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抗抑郁药物</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营养支持药物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预后评估及影响因素</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根据患者的症状、体征、影像学检查和实验室检查等结果，综合评估患者的预后情况。</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预后评估</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患者的年龄、起病时间、病情严重程度、治疗及时与否等因素均可影响预后。一般来说，起病早、病情严重、治疗不及时的患者预后较差。同时，家族史也是影响预后的重要因素之一。</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影响因素</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04</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并发症与风险管理</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https://d.book118.com/176202023050010043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2024-09-11T04:15:09.379</cp:lastPrinted>
  <dcterms:created xsi:type="dcterms:W3CDTF">2024-09-10T20:15:09Z</dcterms:created>
  <dcterms:modified xsi:type="dcterms:W3CDTF">2024-09-10T20:15:11Z</dcterms:modified>
</cp:coreProperties>
</file>